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0c330e378894c9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978cd7f9bee45cd"/>
  </p:sldMasterIdLst>
  <p:sldIdLst>
    <p:sldId xmlns:r="http://schemas.openxmlformats.org/officeDocument/2006/relationships" id="256" r:id="R91a98b3c377548d2"/>
    <p:sldId xmlns:r="http://schemas.openxmlformats.org/officeDocument/2006/relationships" id="257" r:id="R1d6964acb5e040b0"/>
    <p:sldId xmlns:r="http://schemas.openxmlformats.org/officeDocument/2006/relationships" id="258" r:id="Rd830492809c847b7"/>
    <p:sldId xmlns:r="http://schemas.openxmlformats.org/officeDocument/2006/relationships" id="259" r:id="R35754e053f424840"/>
    <p:sldId xmlns:r="http://schemas.openxmlformats.org/officeDocument/2006/relationships" id="260" r:id="R06ccc15daa1f484c"/>
    <p:sldId xmlns:r="http://schemas.openxmlformats.org/officeDocument/2006/relationships" id="261" r:id="R3b3e22c8f1c74268"/>
    <p:sldId xmlns:r="http://schemas.openxmlformats.org/officeDocument/2006/relationships" id="262" r:id="Rf1bd8ab0c0704e7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978cd7f9bee45cd" /><Relationship Type="http://schemas.openxmlformats.org/officeDocument/2006/relationships/slide" Target="/ppt/slides/slide1.xml" Id="R91a98b3c377548d2" /><Relationship Type="http://schemas.openxmlformats.org/officeDocument/2006/relationships/slide" Target="/ppt/slides/slide2.xml" Id="R1d6964acb5e040b0" /><Relationship Type="http://schemas.openxmlformats.org/officeDocument/2006/relationships/slide" Target="/ppt/slides/slide3.xml" Id="Rd830492809c847b7" /><Relationship Type="http://schemas.openxmlformats.org/officeDocument/2006/relationships/slide" Target="/ppt/slides/slide4.xml" Id="R35754e053f424840" /><Relationship Type="http://schemas.openxmlformats.org/officeDocument/2006/relationships/slide" Target="/ppt/slides/slide5.xml" Id="R06ccc15daa1f484c" /><Relationship Type="http://schemas.openxmlformats.org/officeDocument/2006/relationships/slide" Target="/ppt/slides/slide6.xml" Id="R3b3e22c8f1c74268" /><Relationship Type="http://schemas.openxmlformats.org/officeDocument/2006/relationships/slide" Target="/ppt/slides/slide7.xml" Id="Rf1bd8ab0c0704e7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b0e098d40d441f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150e12b57046d4" /><Relationship Type="http://schemas.openxmlformats.org/officeDocument/2006/relationships/theme" Target="/ppt/slideMasters/theme/theme1.xml" Id="R3fc1c31c24d2430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6150e12b57046d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18ba87a7734c4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10aa2026e54eb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01ce2a073e466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ca4400ad88423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bec5b6cd7049a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71d8b7d312458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3bbe1f5a9f468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DALA ØKONOMI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DALA ØKONOMI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DALA ØKONOMI AS ble etablert [år] og holder til i Brumunddal.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DALA ØKONOMI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DALA ØKONOMI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DALA ØKONOMI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9 781 569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936 619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785 895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1 012 461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2 972 426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DALA ØKONOMI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FEIRING BØRGE  –  32,6 %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VENNESTRØM STIG ALDOR  –  18,6 %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MANGSET EVA  –  18,6 %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NYBAKKEN METTE  –  15,2 %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STRØMSØYEN BRITT HANNE  –  15,2 %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DALA ØKONOMI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Strandsagvegen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2383 Brumunddal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62 34 96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firmapost@dalaokonomi.no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www.sagakl.no/vaare-kontorer/innlandet/dala-oekonomi-as/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985 282 013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DALA ØKONOMI AS</a:t>
            </a:r>
          </a:p>
        </p:txBody>
      </p:sp>
    </p:spTree>
  </p:cSld>
  <p:clrMapOvr>
    <a:masterClrMapping xmlns:a="http://schemas.openxmlformats.org/drawingml/2006/main"/>
  </p:clrMapOvr>
</p:sld>
</file>