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bb35ec732c45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def3f0cd4441bd"/>
  </p:sldMasterIdLst>
  <p:sldIdLst>
    <p:sldId xmlns:r="http://schemas.openxmlformats.org/officeDocument/2006/relationships" id="256" r:id="Rd0831fda04af4cdc"/>
    <p:sldId xmlns:r="http://schemas.openxmlformats.org/officeDocument/2006/relationships" id="257" r:id="Re07413dff45d49ed"/>
    <p:sldId xmlns:r="http://schemas.openxmlformats.org/officeDocument/2006/relationships" id="258" r:id="Rdf257037950f4adf"/>
    <p:sldId xmlns:r="http://schemas.openxmlformats.org/officeDocument/2006/relationships" id="259" r:id="R14bc19f5d1e34012"/>
    <p:sldId xmlns:r="http://schemas.openxmlformats.org/officeDocument/2006/relationships" id="260" r:id="R36efd21459c64704"/>
    <p:sldId xmlns:r="http://schemas.openxmlformats.org/officeDocument/2006/relationships" id="261" r:id="R642d7dc06e504e70"/>
    <p:sldId xmlns:r="http://schemas.openxmlformats.org/officeDocument/2006/relationships" id="262" r:id="R080861446cc04d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def3f0cd4441bd" /><Relationship Type="http://schemas.openxmlformats.org/officeDocument/2006/relationships/slide" Target="/ppt/slides/slide1.xml" Id="Rd0831fda04af4cdc" /><Relationship Type="http://schemas.openxmlformats.org/officeDocument/2006/relationships/slide" Target="/ppt/slides/slide2.xml" Id="Re07413dff45d49ed" /><Relationship Type="http://schemas.openxmlformats.org/officeDocument/2006/relationships/slide" Target="/ppt/slides/slide3.xml" Id="Rdf257037950f4adf" /><Relationship Type="http://schemas.openxmlformats.org/officeDocument/2006/relationships/slide" Target="/ppt/slides/slide4.xml" Id="R14bc19f5d1e34012" /><Relationship Type="http://schemas.openxmlformats.org/officeDocument/2006/relationships/slide" Target="/ppt/slides/slide5.xml" Id="R36efd21459c64704" /><Relationship Type="http://schemas.openxmlformats.org/officeDocument/2006/relationships/slide" Target="/ppt/slides/slide6.xml" Id="R642d7dc06e504e70" /><Relationship Type="http://schemas.openxmlformats.org/officeDocument/2006/relationships/slide" Target="/ppt/slides/slide7.xml" Id="R080861446cc04d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db0f1444b044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ed87b12b44d6e" /><Relationship Type="http://schemas.openxmlformats.org/officeDocument/2006/relationships/theme" Target="/ppt/slideMasters/theme/theme1.xml" Id="R976347961a254f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ded87b12b44d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11af2c8bd4f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1c58c6bd646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8d50d1a0349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83c2dc8e641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502414efc43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71afd4cf749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93c1d54864e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REGNSKAPSFABRIKKEN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REGNSKAPSFABRIKKEN AS ble etablert [år] og holder til i Røyken.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6 204 410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1 276 463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1 044 148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2 657 742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4 391 433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LIAVAAG &amp; 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 Leiras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3440 Røyken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www.fabrikken.com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985 286 736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