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d6fd064fda46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5ff907f2e344a3"/>
  </p:sldMasterIdLst>
  <p:sldIdLst>
    <p:sldId xmlns:r="http://schemas.openxmlformats.org/officeDocument/2006/relationships" id="256" r:id="R1dd87274ff154436"/>
    <p:sldId xmlns:r="http://schemas.openxmlformats.org/officeDocument/2006/relationships" id="257" r:id="Rb490043a8cf343b7"/>
    <p:sldId xmlns:r="http://schemas.openxmlformats.org/officeDocument/2006/relationships" id="258" r:id="R60013cbc847d4de9"/>
    <p:sldId xmlns:r="http://schemas.openxmlformats.org/officeDocument/2006/relationships" id="259" r:id="R07f9d26a71634e03"/>
    <p:sldId xmlns:r="http://schemas.openxmlformats.org/officeDocument/2006/relationships" id="260" r:id="Rce09ec3317c641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ff907f2e344a3" /><Relationship Type="http://schemas.openxmlformats.org/officeDocument/2006/relationships/slide" Target="/ppt/slides/slide1.xml" Id="R1dd87274ff154436" /><Relationship Type="http://schemas.openxmlformats.org/officeDocument/2006/relationships/slide" Target="/ppt/slides/slide2.xml" Id="Rb490043a8cf343b7" /><Relationship Type="http://schemas.openxmlformats.org/officeDocument/2006/relationships/slide" Target="/ppt/slides/slide3.xml" Id="R60013cbc847d4de9" /><Relationship Type="http://schemas.openxmlformats.org/officeDocument/2006/relationships/slide" Target="/ppt/slides/slide4.xml" Id="R07f9d26a71634e03" /><Relationship Type="http://schemas.openxmlformats.org/officeDocument/2006/relationships/slide" Target="/ppt/slides/slide5.xml" Id="Rce09ec3317c641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16d539c1e54c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0335387d1480f" /><Relationship Type="http://schemas.openxmlformats.org/officeDocument/2006/relationships/theme" Target="/ppt/slideMasters/theme/theme1.xml" Id="Rda1d4ac6703144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50335387d148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6e159b3094b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fc0bf6bfb41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4b4abeec74f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cfb22544b46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7d4486dfd45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RUNE ANTONSEN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RUNE ANTONSEN ble etablert [år] og holder til i Hundvin.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Fagervollen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5956 Hundvin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985 288 070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