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dbe6117973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8db1a4d1541dd"/>
  </p:sldMasterIdLst>
  <p:sldIdLst>
    <p:sldId xmlns:r="http://schemas.openxmlformats.org/officeDocument/2006/relationships" id="256" r:id="R6a462b6073974088"/>
    <p:sldId xmlns:r="http://schemas.openxmlformats.org/officeDocument/2006/relationships" id="257" r:id="R26c3022b9dd24c3a"/>
    <p:sldId xmlns:r="http://schemas.openxmlformats.org/officeDocument/2006/relationships" id="258" r:id="R401302b2b87042fd"/>
    <p:sldId xmlns:r="http://schemas.openxmlformats.org/officeDocument/2006/relationships" id="259" r:id="R5c20fa6ad11847a7"/>
    <p:sldId xmlns:r="http://schemas.openxmlformats.org/officeDocument/2006/relationships" id="260" r:id="Re9725ceae93e465c"/>
    <p:sldId xmlns:r="http://schemas.openxmlformats.org/officeDocument/2006/relationships" id="261" r:id="R867795fc7ffb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8db1a4d1541dd" /><Relationship Type="http://schemas.openxmlformats.org/officeDocument/2006/relationships/slide" Target="/ppt/slides/slide1.xml" Id="R6a462b6073974088" /><Relationship Type="http://schemas.openxmlformats.org/officeDocument/2006/relationships/slide" Target="/ppt/slides/slide2.xml" Id="R26c3022b9dd24c3a" /><Relationship Type="http://schemas.openxmlformats.org/officeDocument/2006/relationships/slide" Target="/ppt/slides/slide3.xml" Id="R401302b2b87042fd" /><Relationship Type="http://schemas.openxmlformats.org/officeDocument/2006/relationships/slide" Target="/ppt/slides/slide4.xml" Id="R5c20fa6ad11847a7" /><Relationship Type="http://schemas.openxmlformats.org/officeDocument/2006/relationships/slide" Target="/ppt/slides/slide5.xml" Id="Re9725ceae93e465c" /><Relationship Type="http://schemas.openxmlformats.org/officeDocument/2006/relationships/slide" Target="/ppt/slides/slide6.xml" Id="R867795fc7ffb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34c248f45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ae258b5548f2" /><Relationship Type="http://schemas.openxmlformats.org/officeDocument/2006/relationships/theme" Target="/ppt/slideMasters/theme/theme1.xml" Id="Rd18235c947bb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3ae258b55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4aa3e990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6d0103b06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b78b60c54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55f743cb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401e4d2b5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2fd1f66a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