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ec4a0fc7f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a9182116d4027"/>
  </p:sldMasterIdLst>
  <p:sldIdLst>
    <p:sldId xmlns:r="http://schemas.openxmlformats.org/officeDocument/2006/relationships" id="256" r:id="Rff0dc88420b8482c"/>
    <p:sldId xmlns:r="http://schemas.openxmlformats.org/officeDocument/2006/relationships" id="257" r:id="R08152770869b4683"/>
    <p:sldId xmlns:r="http://schemas.openxmlformats.org/officeDocument/2006/relationships" id="258" r:id="Rc0baa397ac6649fe"/>
    <p:sldId xmlns:r="http://schemas.openxmlformats.org/officeDocument/2006/relationships" id="259" r:id="Rba921469a2714451"/>
    <p:sldId xmlns:r="http://schemas.openxmlformats.org/officeDocument/2006/relationships" id="260" r:id="R59f192f9afb8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9182116d4027" /><Relationship Type="http://schemas.openxmlformats.org/officeDocument/2006/relationships/slide" Target="/ppt/slides/slide1.xml" Id="Rff0dc88420b8482c" /><Relationship Type="http://schemas.openxmlformats.org/officeDocument/2006/relationships/slide" Target="/ppt/slides/slide2.xml" Id="R08152770869b4683" /><Relationship Type="http://schemas.openxmlformats.org/officeDocument/2006/relationships/slide" Target="/ppt/slides/slide3.xml" Id="Rc0baa397ac6649fe" /><Relationship Type="http://schemas.openxmlformats.org/officeDocument/2006/relationships/slide" Target="/ppt/slides/slide4.xml" Id="Rba921469a2714451" /><Relationship Type="http://schemas.openxmlformats.org/officeDocument/2006/relationships/slide" Target="/ppt/slides/slide5.xml" Id="R59f192f9afb8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623cb2ec9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d8f50bf84aaa" /><Relationship Type="http://schemas.openxmlformats.org/officeDocument/2006/relationships/theme" Target="/ppt/slideMasters/theme/theme1.xml" Id="R45891112a8b64e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3d8f50bf8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33721ec04a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c8b3abce9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84547f0e1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0a2a1f83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88bc9da2c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PENSJONISTFORBUNDET ANDENES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