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4047db7d6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1a63405ce468f"/>
  </p:sldMasterIdLst>
  <p:sldIdLst>
    <p:sldId xmlns:r="http://schemas.openxmlformats.org/officeDocument/2006/relationships" id="256" r:id="Rb089f1bf889d461d"/>
    <p:sldId xmlns:r="http://schemas.openxmlformats.org/officeDocument/2006/relationships" id="257" r:id="R27b67cedfdc94df4"/>
    <p:sldId xmlns:r="http://schemas.openxmlformats.org/officeDocument/2006/relationships" id="258" r:id="Re72a51d2d2be4679"/>
    <p:sldId xmlns:r="http://schemas.openxmlformats.org/officeDocument/2006/relationships" id="259" r:id="R53698dad45924e6d"/>
    <p:sldId xmlns:r="http://schemas.openxmlformats.org/officeDocument/2006/relationships" id="260" r:id="Rf497041003db4bfd"/>
    <p:sldId xmlns:r="http://schemas.openxmlformats.org/officeDocument/2006/relationships" id="261" r:id="R21c0321c0d00450d"/>
    <p:sldId xmlns:r="http://schemas.openxmlformats.org/officeDocument/2006/relationships" id="262" r:id="Ra83deab089c5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1a63405ce468f" /><Relationship Type="http://schemas.openxmlformats.org/officeDocument/2006/relationships/slide" Target="/ppt/slides/slide1.xml" Id="Rb089f1bf889d461d" /><Relationship Type="http://schemas.openxmlformats.org/officeDocument/2006/relationships/slide" Target="/ppt/slides/slide2.xml" Id="R27b67cedfdc94df4" /><Relationship Type="http://schemas.openxmlformats.org/officeDocument/2006/relationships/slide" Target="/ppt/slides/slide3.xml" Id="Re72a51d2d2be4679" /><Relationship Type="http://schemas.openxmlformats.org/officeDocument/2006/relationships/slide" Target="/ppt/slides/slide4.xml" Id="R53698dad45924e6d" /><Relationship Type="http://schemas.openxmlformats.org/officeDocument/2006/relationships/slide" Target="/ppt/slides/slide5.xml" Id="Rf497041003db4bfd" /><Relationship Type="http://schemas.openxmlformats.org/officeDocument/2006/relationships/slide" Target="/ppt/slides/slide6.xml" Id="R21c0321c0d00450d" /><Relationship Type="http://schemas.openxmlformats.org/officeDocument/2006/relationships/slide" Target="/ppt/slides/slide7.xml" Id="Ra83deab089c5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994c4967a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9af53ad43441a" /><Relationship Type="http://schemas.openxmlformats.org/officeDocument/2006/relationships/theme" Target="/ppt/slideMasters/theme/theme1.xml" Id="R804b1f099259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9af53ad43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d65a47dc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a125142b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a2681704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6c0e0fb41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62bd1427e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34efd99b4a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88ec8616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BRAVO BARNEHAGEDRIFT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BARNEHAGEDRIFT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6 235 101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52718875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wenche@noetteliten.no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www.notteliten.barnehageside.no/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985 453 330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