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41d397e1f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3dff3fafb402c"/>
  </p:sldMasterIdLst>
  <p:sldIdLst>
    <p:sldId xmlns:r="http://schemas.openxmlformats.org/officeDocument/2006/relationships" id="256" r:id="Ra393f13057d64b43"/>
    <p:sldId xmlns:r="http://schemas.openxmlformats.org/officeDocument/2006/relationships" id="257" r:id="R4ecc7f4d6277461e"/>
    <p:sldId xmlns:r="http://schemas.openxmlformats.org/officeDocument/2006/relationships" id="258" r:id="R78cb94270a694ea1"/>
    <p:sldId xmlns:r="http://schemas.openxmlformats.org/officeDocument/2006/relationships" id="259" r:id="R859eac0be8364020"/>
    <p:sldId xmlns:r="http://schemas.openxmlformats.org/officeDocument/2006/relationships" id="260" r:id="Ra43486411c09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3dff3fafb402c" /><Relationship Type="http://schemas.openxmlformats.org/officeDocument/2006/relationships/slide" Target="/ppt/slides/slide1.xml" Id="Ra393f13057d64b43" /><Relationship Type="http://schemas.openxmlformats.org/officeDocument/2006/relationships/slide" Target="/ppt/slides/slide2.xml" Id="R4ecc7f4d6277461e" /><Relationship Type="http://schemas.openxmlformats.org/officeDocument/2006/relationships/slide" Target="/ppt/slides/slide3.xml" Id="R78cb94270a694ea1" /><Relationship Type="http://schemas.openxmlformats.org/officeDocument/2006/relationships/slide" Target="/ppt/slides/slide4.xml" Id="R859eac0be8364020" /><Relationship Type="http://schemas.openxmlformats.org/officeDocument/2006/relationships/slide" Target="/ppt/slides/slide5.xml" Id="Ra43486411c09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a705d8e78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126dc88ea4aaf" /><Relationship Type="http://schemas.openxmlformats.org/officeDocument/2006/relationships/theme" Target="/ppt/slideMasters/theme/theme1.xml" Id="R05b6c5632bb4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126dc88ea4a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4bf503e241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eb175e0d04f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378e2f580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02d9ac8d6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61b8eb6f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