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5c2db628224c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4cc10b6a7e44ac"/>
  </p:sldMasterIdLst>
  <p:sldIdLst>
    <p:sldId xmlns:r="http://schemas.openxmlformats.org/officeDocument/2006/relationships" id="256" r:id="R607cf80558ad4f41"/>
    <p:sldId xmlns:r="http://schemas.openxmlformats.org/officeDocument/2006/relationships" id="257" r:id="R59205d16a70a49ed"/>
    <p:sldId xmlns:r="http://schemas.openxmlformats.org/officeDocument/2006/relationships" id="258" r:id="Rf3ac11e4c0a14a5d"/>
    <p:sldId xmlns:r="http://schemas.openxmlformats.org/officeDocument/2006/relationships" id="259" r:id="R7d35a2c9314d4b11"/>
    <p:sldId xmlns:r="http://schemas.openxmlformats.org/officeDocument/2006/relationships" id="260" r:id="R46f4f9efe4c440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cc10b6a7e44ac" /><Relationship Type="http://schemas.openxmlformats.org/officeDocument/2006/relationships/slide" Target="/ppt/slides/slide1.xml" Id="R607cf80558ad4f41" /><Relationship Type="http://schemas.openxmlformats.org/officeDocument/2006/relationships/slide" Target="/ppt/slides/slide2.xml" Id="R59205d16a70a49ed" /><Relationship Type="http://schemas.openxmlformats.org/officeDocument/2006/relationships/slide" Target="/ppt/slides/slide3.xml" Id="Rf3ac11e4c0a14a5d" /><Relationship Type="http://schemas.openxmlformats.org/officeDocument/2006/relationships/slide" Target="/ppt/slides/slide4.xml" Id="R7d35a2c9314d4b11" /><Relationship Type="http://schemas.openxmlformats.org/officeDocument/2006/relationships/slide" Target="/ppt/slides/slide5.xml" Id="R46f4f9efe4c440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52df1638145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96b21618f4656" /><Relationship Type="http://schemas.openxmlformats.org/officeDocument/2006/relationships/theme" Target="/ppt/slideMasters/theme/theme1.xml" Id="Rb7bb319cff9b46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196b21618f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ec0489db249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7aeca000440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f16f80b99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eccbdbc74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03fc1e4584c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