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95eea4e59f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23cc032b05431b"/>
  </p:sldMasterIdLst>
  <p:sldIdLst>
    <p:sldId xmlns:r="http://schemas.openxmlformats.org/officeDocument/2006/relationships" id="256" r:id="Rc811769dcd2140c4"/>
    <p:sldId xmlns:r="http://schemas.openxmlformats.org/officeDocument/2006/relationships" id="257" r:id="R0d41043d7915492e"/>
    <p:sldId xmlns:r="http://schemas.openxmlformats.org/officeDocument/2006/relationships" id="258" r:id="R7ca04cd43a1140ea"/>
    <p:sldId xmlns:r="http://schemas.openxmlformats.org/officeDocument/2006/relationships" id="259" r:id="R1cc2343b3282468a"/>
    <p:sldId xmlns:r="http://schemas.openxmlformats.org/officeDocument/2006/relationships" id="260" r:id="R191475ae7909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3cc032b05431b" /><Relationship Type="http://schemas.openxmlformats.org/officeDocument/2006/relationships/slide" Target="/ppt/slides/slide1.xml" Id="Rc811769dcd2140c4" /><Relationship Type="http://schemas.openxmlformats.org/officeDocument/2006/relationships/slide" Target="/ppt/slides/slide2.xml" Id="R0d41043d7915492e" /><Relationship Type="http://schemas.openxmlformats.org/officeDocument/2006/relationships/slide" Target="/ppt/slides/slide3.xml" Id="R7ca04cd43a1140ea" /><Relationship Type="http://schemas.openxmlformats.org/officeDocument/2006/relationships/slide" Target="/ppt/slides/slide4.xml" Id="R1cc2343b3282468a" /><Relationship Type="http://schemas.openxmlformats.org/officeDocument/2006/relationships/slide" Target="/ppt/slides/slide5.xml" Id="R191475ae7909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dfdd36e40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54d3a4f104a28" /><Relationship Type="http://schemas.openxmlformats.org/officeDocument/2006/relationships/theme" Target="/ppt/slideMasters/theme/theme1.xml" Id="Rdc21a8b6b6f14c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54d3a4f10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c9335d6dd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806c0359f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1f0198f3a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e85229a2a42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ee2b9e70f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