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a792e23c443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d9e8b383345f2"/>
  </p:sldMasterIdLst>
  <p:sldIdLst>
    <p:sldId xmlns:r="http://schemas.openxmlformats.org/officeDocument/2006/relationships" id="256" r:id="R95b060e898e3462c"/>
    <p:sldId xmlns:r="http://schemas.openxmlformats.org/officeDocument/2006/relationships" id="257" r:id="R36191bc6ba924b40"/>
    <p:sldId xmlns:r="http://schemas.openxmlformats.org/officeDocument/2006/relationships" id="258" r:id="Rc1f3e424472e4df0"/>
    <p:sldId xmlns:r="http://schemas.openxmlformats.org/officeDocument/2006/relationships" id="259" r:id="R724ed21b42794940"/>
    <p:sldId xmlns:r="http://schemas.openxmlformats.org/officeDocument/2006/relationships" id="260" r:id="Ra56f17b1f3c0452c"/>
    <p:sldId xmlns:r="http://schemas.openxmlformats.org/officeDocument/2006/relationships" id="261" r:id="R88943287c31c42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d9e8b383345f2" /><Relationship Type="http://schemas.openxmlformats.org/officeDocument/2006/relationships/slide" Target="/ppt/slides/slide1.xml" Id="R95b060e898e3462c" /><Relationship Type="http://schemas.openxmlformats.org/officeDocument/2006/relationships/slide" Target="/ppt/slides/slide2.xml" Id="R36191bc6ba924b40" /><Relationship Type="http://schemas.openxmlformats.org/officeDocument/2006/relationships/slide" Target="/ppt/slides/slide3.xml" Id="Rc1f3e424472e4df0" /><Relationship Type="http://schemas.openxmlformats.org/officeDocument/2006/relationships/slide" Target="/ppt/slides/slide4.xml" Id="R724ed21b42794940" /><Relationship Type="http://schemas.openxmlformats.org/officeDocument/2006/relationships/slide" Target="/ppt/slides/slide5.xml" Id="Ra56f17b1f3c0452c" /><Relationship Type="http://schemas.openxmlformats.org/officeDocument/2006/relationships/slide" Target="/ppt/slides/slide6.xml" Id="R88943287c31c42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d6bc04dcd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b25280e1f4571" /><Relationship Type="http://schemas.openxmlformats.org/officeDocument/2006/relationships/theme" Target="/ppt/slideMasters/theme/theme1.xml" Id="Racdd81048b2e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b25280e1f45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976f7400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4faa7e0f84c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35c166968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d5b4f2e1e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27bc6db9b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76153c73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