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ea8dee0f794f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8e76c634ca40b9"/>
  </p:sldMasterIdLst>
  <p:sldIdLst>
    <p:sldId xmlns:r="http://schemas.openxmlformats.org/officeDocument/2006/relationships" id="256" r:id="R3121daddb0c94838"/>
    <p:sldId xmlns:r="http://schemas.openxmlformats.org/officeDocument/2006/relationships" id="257" r:id="R8a05042c57ad4361"/>
    <p:sldId xmlns:r="http://schemas.openxmlformats.org/officeDocument/2006/relationships" id="258" r:id="R8d5aeacd7a834a50"/>
    <p:sldId xmlns:r="http://schemas.openxmlformats.org/officeDocument/2006/relationships" id="259" r:id="Rc9f6685478584bf3"/>
    <p:sldId xmlns:r="http://schemas.openxmlformats.org/officeDocument/2006/relationships" id="260" r:id="R14f8a2a31f32481b"/>
    <p:sldId xmlns:r="http://schemas.openxmlformats.org/officeDocument/2006/relationships" id="261" r:id="R9695ca33996b405c"/>
    <p:sldId xmlns:r="http://schemas.openxmlformats.org/officeDocument/2006/relationships" id="262" r:id="Red92daeb8efd48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8e76c634ca40b9" /><Relationship Type="http://schemas.openxmlformats.org/officeDocument/2006/relationships/slide" Target="/ppt/slides/slide1.xml" Id="R3121daddb0c94838" /><Relationship Type="http://schemas.openxmlformats.org/officeDocument/2006/relationships/slide" Target="/ppt/slides/slide2.xml" Id="R8a05042c57ad4361" /><Relationship Type="http://schemas.openxmlformats.org/officeDocument/2006/relationships/slide" Target="/ppt/slides/slide3.xml" Id="R8d5aeacd7a834a50" /><Relationship Type="http://schemas.openxmlformats.org/officeDocument/2006/relationships/slide" Target="/ppt/slides/slide4.xml" Id="Rc9f6685478584bf3" /><Relationship Type="http://schemas.openxmlformats.org/officeDocument/2006/relationships/slide" Target="/ppt/slides/slide5.xml" Id="R14f8a2a31f32481b" /><Relationship Type="http://schemas.openxmlformats.org/officeDocument/2006/relationships/slide" Target="/ppt/slides/slide6.xml" Id="R9695ca33996b405c" /><Relationship Type="http://schemas.openxmlformats.org/officeDocument/2006/relationships/slide" Target="/ppt/slides/slide7.xml" Id="Red92daeb8efd48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551feafedf4e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f9b070961a4671" /><Relationship Type="http://schemas.openxmlformats.org/officeDocument/2006/relationships/theme" Target="/ppt/slideMasters/theme/theme1.xml" Id="R2c0c5af3ad9a43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f9b070961a46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db36bb92d94c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b1fc5092914d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9741bbcc2246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3de4944d014d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55e9cab87b401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096d0825ed4da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1e34693f0b4d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SPLENDOR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SPLENDOR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SPLENDOR AS ble etablert [år] og holder til i Vettre.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SPLENDOR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SPLENDOR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SPLENDOR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−7 108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−331 117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SPLENDOR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 KARI HELLE  –  33,0 %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 OLE PETTER  –  33,0 %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 KRISTINE  –  17,0 %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 MARIANNE  –  17,0 %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SPLENDOR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Østenstadlia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1392 Vettre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985 758 913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SPLENDOR AS</a:t>
            </a:r>
          </a:p>
        </p:txBody>
      </p:sp>
    </p:spTree>
  </p:cSld>
  <p:clrMapOvr>
    <a:masterClrMapping xmlns:a="http://schemas.openxmlformats.org/drawingml/2006/main"/>
  </p:clrMapOvr>
</p:sld>
</file>