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39fafd805547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5be6db56c74701"/>
  </p:sldMasterIdLst>
  <p:sldIdLst>
    <p:sldId xmlns:r="http://schemas.openxmlformats.org/officeDocument/2006/relationships" id="256" r:id="R7123bade1f64460f"/>
    <p:sldId xmlns:r="http://schemas.openxmlformats.org/officeDocument/2006/relationships" id="257" r:id="R8744549e668c4488"/>
    <p:sldId xmlns:r="http://schemas.openxmlformats.org/officeDocument/2006/relationships" id="258" r:id="R55ea8a22cb9848fd"/>
    <p:sldId xmlns:r="http://schemas.openxmlformats.org/officeDocument/2006/relationships" id="259" r:id="R50b6ee2dde3d45ed"/>
    <p:sldId xmlns:r="http://schemas.openxmlformats.org/officeDocument/2006/relationships" id="260" r:id="R9a6a7fd6706948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5be6db56c74701" /><Relationship Type="http://schemas.openxmlformats.org/officeDocument/2006/relationships/slide" Target="/ppt/slides/slide1.xml" Id="R7123bade1f64460f" /><Relationship Type="http://schemas.openxmlformats.org/officeDocument/2006/relationships/slide" Target="/ppt/slides/slide2.xml" Id="R8744549e668c4488" /><Relationship Type="http://schemas.openxmlformats.org/officeDocument/2006/relationships/slide" Target="/ppt/slides/slide3.xml" Id="R55ea8a22cb9848fd" /><Relationship Type="http://schemas.openxmlformats.org/officeDocument/2006/relationships/slide" Target="/ppt/slides/slide4.xml" Id="R50b6ee2dde3d45ed" /><Relationship Type="http://schemas.openxmlformats.org/officeDocument/2006/relationships/slide" Target="/ppt/slides/slide5.xml" Id="R9a6a7fd6706948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878974df6b40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2f2cf263c425e" /><Relationship Type="http://schemas.openxmlformats.org/officeDocument/2006/relationships/theme" Target="/ppt/slideMasters/theme/theme1.xml" Id="R4cd452714dca46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82f2cf263c42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d5250a01e49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bcaaca3dc42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7a31718c34b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9931d17f44e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8f9c6430141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MJÅVANN GJENVINNINGSANLEGG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 GJENVINNINGSANLEGG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985 865 310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