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93aa6490744a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f5c392ee924706"/>
  </p:sldMasterIdLst>
  <p:sldIdLst>
    <p:sldId xmlns:r="http://schemas.openxmlformats.org/officeDocument/2006/relationships" id="256" r:id="R59aaded2e9f2478d"/>
    <p:sldId xmlns:r="http://schemas.openxmlformats.org/officeDocument/2006/relationships" id="257" r:id="R83d1a73ca3084d6c"/>
    <p:sldId xmlns:r="http://schemas.openxmlformats.org/officeDocument/2006/relationships" id="258" r:id="R2954b0e232b44ef8"/>
    <p:sldId xmlns:r="http://schemas.openxmlformats.org/officeDocument/2006/relationships" id="259" r:id="Ra408f101f5484492"/>
    <p:sldId xmlns:r="http://schemas.openxmlformats.org/officeDocument/2006/relationships" id="260" r:id="R10f018a564094c8e"/>
    <p:sldId xmlns:r="http://schemas.openxmlformats.org/officeDocument/2006/relationships" id="261" r:id="R0276a98b4b6e4f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f5c392ee924706" /><Relationship Type="http://schemas.openxmlformats.org/officeDocument/2006/relationships/slide" Target="/ppt/slides/slide1.xml" Id="R59aaded2e9f2478d" /><Relationship Type="http://schemas.openxmlformats.org/officeDocument/2006/relationships/slide" Target="/ppt/slides/slide2.xml" Id="R83d1a73ca3084d6c" /><Relationship Type="http://schemas.openxmlformats.org/officeDocument/2006/relationships/slide" Target="/ppt/slides/slide3.xml" Id="R2954b0e232b44ef8" /><Relationship Type="http://schemas.openxmlformats.org/officeDocument/2006/relationships/slide" Target="/ppt/slides/slide4.xml" Id="Ra408f101f5484492" /><Relationship Type="http://schemas.openxmlformats.org/officeDocument/2006/relationships/slide" Target="/ppt/slides/slide5.xml" Id="R10f018a564094c8e" /><Relationship Type="http://schemas.openxmlformats.org/officeDocument/2006/relationships/slide" Target="/ppt/slides/slide6.xml" Id="R0276a98b4b6e4f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977d0fdfb24d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6e49e28f4b4508" /><Relationship Type="http://schemas.openxmlformats.org/officeDocument/2006/relationships/theme" Target="/ppt/slideMasters/theme/theme1.xml" Id="R79b4e15da2a949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6e49e28f4b45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10a3df820b40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4d9014b22f45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c4ae5922c47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458a9fe13d41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624efce3e642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0537052c342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EQUINOR ENERGY INTERNATIONAL VENEZUELA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985 999 708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