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160a8ee774b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50ea14bb34355"/>
  </p:sldMasterIdLst>
  <p:sldIdLst>
    <p:sldId xmlns:r="http://schemas.openxmlformats.org/officeDocument/2006/relationships" id="256" r:id="R79a8c9e2f6a244a5"/>
    <p:sldId xmlns:r="http://schemas.openxmlformats.org/officeDocument/2006/relationships" id="257" r:id="Redba8208aa4c47fd"/>
    <p:sldId xmlns:r="http://schemas.openxmlformats.org/officeDocument/2006/relationships" id="258" r:id="R148e8768f1d441a4"/>
    <p:sldId xmlns:r="http://schemas.openxmlformats.org/officeDocument/2006/relationships" id="259" r:id="R83ebbd76a28e4709"/>
    <p:sldId xmlns:r="http://schemas.openxmlformats.org/officeDocument/2006/relationships" id="260" r:id="R47cbc7de89d2474d"/>
    <p:sldId xmlns:r="http://schemas.openxmlformats.org/officeDocument/2006/relationships" id="261" r:id="R49d7a793fdd14475"/>
    <p:sldId xmlns:r="http://schemas.openxmlformats.org/officeDocument/2006/relationships" id="262" r:id="R4aa648dfa34548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50ea14bb34355" /><Relationship Type="http://schemas.openxmlformats.org/officeDocument/2006/relationships/slide" Target="/ppt/slides/slide1.xml" Id="R79a8c9e2f6a244a5" /><Relationship Type="http://schemas.openxmlformats.org/officeDocument/2006/relationships/slide" Target="/ppt/slides/slide2.xml" Id="Redba8208aa4c47fd" /><Relationship Type="http://schemas.openxmlformats.org/officeDocument/2006/relationships/slide" Target="/ppt/slides/slide3.xml" Id="R148e8768f1d441a4" /><Relationship Type="http://schemas.openxmlformats.org/officeDocument/2006/relationships/slide" Target="/ppt/slides/slide4.xml" Id="R83ebbd76a28e4709" /><Relationship Type="http://schemas.openxmlformats.org/officeDocument/2006/relationships/slide" Target="/ppt/slides/slide5.xml" Id="R47cbc7de89d2474d" /><Relationship Type="http://schemas.openxmlformats.org/officeDocument/2006/relationships/slide" Target="/ppt/slides/slide6.xml" Id="R49d7a793fdd14475" /><Relationship Type="http://schemas.openxmlformats.org/officeDocument/2006/relationships/slide" Target="/ppt/slides/slide7.xml" Id="R4aa648dfa34548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e42d91c9846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01ac568b44f81" /><Relationship Type="http://schemas.openxmlformats.org/officeDocument/2006/relationships/theme" Target="/ppt/slideMasters/theme/theme1.xml" Id="Rf683b5da05404d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01ac568b44f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556f55aac43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0aa0dad35a42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288e08eda14a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3dbc60e50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099a3b4ba42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d0492f17f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1d8186d1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