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652392439c43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7dc2968b7b422d"/>
  </p:sldMasterIdLst>
  <p:sldIdLst>
    <p:sldId xmlns:r="http://schemas.openxmlformats.org/officeDocument/2006/relationships" id="256" r:id="R5c46a65eb1aa4dd9"/>
    <p:sldId xmlns:r="http://schemas.openxmlformats.org/officeDocument/2006/relationships" id="257" r:id="Rb652ac8075484ff5"/>
    <p:sldId xmlns:r="http://schemas.openxmlformats.org/officeDocument/2006/relationships" id="258" r:id="Rcad2ac6a699748d7"/>
    <p:sldId xmlns:r="http://schemas.openxmlformats.org/officeDocument/2006/relationships" id="259" r:id="Rc1659543735f4ff4"/>
    <p:sldId xmlns:r="http://schemas.openxmlformats.org/officeDocument/2006/relationships" id="260" r:id="R743dcf6c859d49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7dc2968b7b422d" /><Relationship Type="http://schemas.openxmlformats.org/officeDocument/2006/relationships/slide" Target="/ppt/slides/slide1.xml" Id="R5c46a65eb1aa4dd9" /><Relationship Type="http://schemas.openxmlformats.org/officeDocument/2006/relationships/slide" Target="/ppt/slides/slide2.xml" Id="Rb652ac8075484ff5" /><Relationship Type="http://schemas.openxmlformats.org/officeDocument/2006/relationships/slide" Target="/ppt/slides/slide3.xml" Id="Rcad2ac6a699748d7" /><Relationship Type="http://schemas.openxmlformats.org/officeDocument/2006/relationships/slide" Target="/ppt/slides/slide4.xml" Id="Rc1659543735f4ff4" /><Relationship Type="http://schemas.openxmlformats.org/officeDocument/2006/relationships/slide" Target="/ppt/slides/slide5.xml" Id="R743dcf6c859d49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14939bc9c545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3473987e944e2" /><Relationship Type="http://schemas.openxmlformats.org/officeDocument/2006/relationships/theme" Target="/ppt/slideMasters/theme/theme1.xml" Id="Rdf1da321866b4b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73473987e944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443d4359442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5e02c64174e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4b9dc424145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98334cb3848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1be24bc4c041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GTT EIENDOM ANS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GTT EIENDOM ANS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GTT EIENDOM ANS ble etablert [år] og holder til i Saksvik.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GTT EIENDOM ANS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GTT EIENDOM ANS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GTT EIENDOM ANS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Saksviktrøa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7562 Saksvik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986 016 953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GTT EIENDOM ANS</a:t>
            </a:r>
          </a:p>
        </p:txBody>
      </p:sp>
    </p:spTree>
  </p:cSld>
  <p:clrMapOvr>
    <a:masterClrMapping xmlns:a="http://schemas.openxmlformats.org/drawingml/2006/main"/>
  </p:clrMapOvr>
</p:sld>
</file>