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4fee1dcef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e3bc6698c4bd2"/>
  </p:sldMasterIdLst>
  <p:sldIdLst>
    <p:sldId xmlns:r="http://schemas.openxmlformats.org/officeDocument/2006/relationships" id="256" r:id="R55644f8edbc240f3"/>
    <p:sldId xmlns:r="http://schemas.openxmlformats.org/officeDocument/2006/relationships" id="257" r:id="R3d7b622773f64106"/>
    <p:sldId xmlns:r="http://schemas.openxmlformats.org/officeDocument/2006/relationships" id="258" r:id="R6e4fbd3680a24b8a"/>
    <p:sldId xmlns:r="http://schemas.openxmlformats.org/officeDocument/2006/relationships" id="259" r:id="R829d9baab9ff44f8"/>
    <p:sldId xmlns:r="http://schemas.openxmlformats.org/officeDocument/2006/relationships" id="260" r:id="Rbe8f7e4f0ca944a5"/>
    <p:sldId xmlns:r="http://schemas.openxmlformats.org/officeDocument/2006/relationships" id="261" r:id="Rf1cda5cd2fbb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e3bc6698c4bd2" /><Relationship Type="http://schemas.openxmlformats.org/officeDocument/2006/relationships/slide" Target="/ppt/slides/slide1.xml" Id="R55644f8edbc240f3" /><Relationship Type="http://schemas.openxmlformats.org/officeDocument/2006/relationships/slide" Target="/ppt/slides/slide2.xml" Id="R3d7b622773f64106" /><Relationship Type="http://schemas.openxmlformats.org/officeDocument/2006/relationships/slide" Target="/ppt/slides/slide3.xml" Id="R6e4fbd3680a24b8a" /><Relationship Type="http://schemas.openxmlformats.org/officeDocument/2006/relationships/slide" Target="/ppt/slides/slide4.xml" Id="R829d9baab9ff44f8" /><Relationship Type="http://schemas.openxmlformats.org/officeDocument/2006/relationships/slide" Target="/ppt/slides/slide5.xml" Id="Rbe8f7e4f0ca944a5" /><Relationship Type="http://schemas.openxmlformats.org/officeDocument/2006/relationships/slide" Target="/ppt/slides/slide6.xml" Id="Rf1cda5cd2fbb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47857cbbb4f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db39324e14107" /><Relationship Type="http://schemas.openxmlformats.org/officeDocument/2006/relationships/theme" Target="/ppt/slideMasters/theme/theme1.xml" Id="R6f6b7b3593d840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db39324e1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5cd5ebe75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d3e7f1f7f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005a4df074d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7778a440840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44e86a97c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30a92f826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