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bb9b9f900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c97d2d6124a8e"/>
  </p:sldMasterIdLst>
  <p:sldIdLst>
    <p:sldId xmlns:r="http://schemas.openxmlformats.org/officeDocument/2006/relationships" id="256" r:id="R4203dd211825469b"/>
    <p:sldId xmlns:r="http://schemas.openxmlformats.org/officeDocument/2006/relationships" id="257" r:id="R2d958731e50f438d"/>
    <p:sldId xmlns:r="http://schemas.openxmlformats.org/officeDocument/2006/relationships" id="258" r:id="Rf8cfd2f7d7ec42e2"/>
    <p:sldId xmlns:r="http://schemas.openxmlformats.org/officeDocument/2006/relationships" id="259" r:id="R5da007c9a72a4f38"/>
    <p:sldId xmlns:r="http://schemas.openxmlformats.org/officeDocument/2006/relationships" id="260" r:id="Rbe188832b61342a3"/>
    <p:sldId xmlns:r="http://schemas.openxmlformats.org/officeDocument/2006/relationships" id="261" r:id="R60ecdece145d4e93"/>
    <p:sldId xmlns:r="http://schemas.openxmlformats.org/officeDocument/2006/relationships" id="262" r:id="Ra929c5d987bb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c97d2d6124a8e" /><Relationship Type="http://schemas.openxmlformats.org/officeDocument/2006/relationships/slide" Target="/ppt/slides/slide1.xml" Id="R4203dd211825469b" /><Relationship Type="http://schemas.openxmlformats.org/officeDocument/2006/relationships/slide" Target="/ppt/slides/slide2.xml" Id="R2d958731e50f438d" /><Relationship Type="http://schemas.openxmlformats.org/officeDocument/2006/relationships/slide" Target="/ppt/slides/slide3.xml" Id="Rf8cfd2f7d7ec42e2" /><Relationship Type="http://schemas.openxmlformats.org/officeDocument/2006/relationships/slide" Target="/ppt/slides/slide4.xml" Id="R5da007c9a72a4f38" /><Relationship Type="http://schemas.openxmlformats.org/officeDocument/2006/relationships/slide" Target="/ppt/slides/slide5.xml" Id="Rbe188832b61342a3" /><Relationship Type="http://schemas.openxmlformats.org/officeDocument/2006/relationships/slide" Target="/ppt/slides/slide6.xml" Id="R60ecdece145d4e93" /><Relationship Type="http://schemas.openxmlformats.org/officeDocument/2006/relationships/slide" Target="/ppt/slides/slide7.xml" Id="Ra929c5d987bb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c11d92a2f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1faeedfb44ac0" /><Relationship Type="http://schemas.openxmlformats.org/officeDocument/2006/relationships/theme" Target="/ppt/slideMasters/theme/theme1.xml" Id="R41c9942aac8c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1faeedfb44a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f76c02c348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1063d92da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4540de83a41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dd96df241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06543a0ae4b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3934354e544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190e2727c42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