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7a28b6cab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357163a284ecd"/>
  </p:sldMasterIdLst>
  <p:sldIdLst>
    <p:sldId xmlns:r="http://schemas.openxmlformats.org/officeDocument/2006/relationships" id="256" r:id="R22de6a4d4ab84619"/>
    <p:sldId xmlns:r="http://schemas.openxmlformats.org/officeDocument/2006/relationships" id="257" r:id="Rdf57ce79f9c3453e"/>
    <p:sldId xmlns:r="http://schemas.openxmlformats.org/officeDocument/2006/relationships" id="258" r:id="Rb87f336569324dd9"/>
    <p:sldId xmlns:r="http://schemas.openxmlformats.org/officeDocument/2006/relationships" id="259" r:id="Ree80dbeb595e4068"/>
    <p:sldId xmlns:r="http://schemas.openxmlformats.org/officeDocument/2006/relationships" id="260" r:id="R6507b6d569ec4a2d"/>
    <p:sldId xmlns:r="http://schemas.openxmlformats.org/officeDocument/2006/relationships" id="261" r:id="Rfcddf22984774a1f"/>
    <p:sldId xmlns:r="http://schemas.openxmlformats.org/officeDocument/2006/relationships" id="262" r:id="R07d098ae11ce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357163a284ecd" /><Relationship Type="http://schemas.openxmlformats.org/officeDocument/2006/relationships/slide" Target="/ppt/slides/slide1.xml" Id="R22de6a4d4ab84619" /><Relationship Type="http://schemas.openxmlformats.org/officeDocument/2006/relationships/slide" Target="/ppt/slides/slide2.xml" Id="Rdf57ce79f9c3453e" /><Relationship Type="http://schemas.openxmlformats.org/officeDocument/2006/relationships/slide" Target="/ppt/slides/slide3.xml" Id="Rb87f336569324dd9" /><Relationship Type="http://schemas.openxmlformats.org/officeDocument/2006/relationships/slide" Target="/ppt/slides/slide4.xml" Id="Ree80dbeb595e4068" /><Relationship Type="http://schemas.openxmlformats.org/officeDocument/2006/relationships/slide" Target="/ppt/slides/slide5.xml" Id="R6507b6d569ec4a2d" /><Relationship Type="http://schemas.openxmlformats.org/officeDocument/2006/relationships/slide" Target="/ppt/slides/slide6.xml" Id="Rfcddf22984774a1f" /><Relationship Type="http://schemas.openxmlformats.org/officeDocument/2006/relationships/slide" Target="/ppt/slides/slide7.xml" Id="R07d098ae11ce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3694f0fd7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c62580464895" /><Relationship Type="http://schemas.openxmlformats.org/officeDocument/2006/relationships/theme" Target="/ppt/slideMasters/theme/theme1.xml" Id="R1574716ceb59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0c6258046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03a37a4fb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9570559e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c34526312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040145d56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d9d9ce57b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cfb75655f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6113d4c9e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