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79f95bce51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c0a2b945c47bf"/>
  </p:sldMasterIdLst>
  <p:sldIdLst>
    <p:sldId xmlns:r="http://schemas.openxmlformats.org/officeDocument/2006/relationships" id="256" r:id="R4f81bdbff42447e6"/>
    <p:sldId xmlns:r="http://schemas.openxmlformats.org/officeDocument/2006/relationships" id="257" r:id="Ra026d0ff0bcd4e91"/>
    <p:sldId xmlns:r="http://schemas.openxmlformats.org/officeDocument/2006/relationships" id="258" r:id="Rcf0b50b79e9c4168"/>
    <p:sldId xmlns:r="http://schemas.openxmlformats.org/officeDocument/2006/relationships" id="259" r:id="Rad1b9a089c0b4691"/>
    <p:sldId xmlns:r="http://schemas.openxmlformats.org/officeDocument/2006/relationships" id="260" r:id="R4228e5cd2f81435f"/>
    <p:sldId xmlns:r="http://schemas.openxmlformats.org/officeDocument/2006/relationships" id="261" r:id="Rb2b2a2801991447c"/>
    <p:sldId xmlns:r="http://schemas.openxmlformats.org/officeDocument/2006/relationships" id="262" r:id="R744c962b9734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c0a2b945c47bf" /><Relationship Type="http://schemas.openxmlformats.org/officeDocument/2006/relationships/slide" Target="/ppt/slides/slide1.xml" Id="R4f81bdbff42447e6" /><Relationship Type="http://schemas.openxmlformats.org/officeDocument/2006/relationships/slide" Target="/ppt/slides/slide2.xml" Id="Ra026d0ff0bcd4e91" /><Relationship Type="http://schemas.openxmlformats.org/officeDocument/2006/relationships/slide" Target="/ppt/slides/slide3.xml" Id="Rcf0b50b79e9c4168" /><Relationship Type="http://schemas.openxmlformats.org/officeDocument/2006/relationships/slide" Target="/ppt/slides/slide4.xml" Id="Rad1b9a089c0b4691" /><Relationship Type="http://schemas.openxmlformats.org/officeDocument/2006/relationships/slide" Target="/ppt/slides/slide5.xml" Id="R4228e5cd2f81435f" /><Relationship Type="http://schemas.openxmlformats.org/officeDocument/2006/relationships/slide" Target="/ppt/slides/slide6.xml" Id="Rb2b2a2801991447c" /><Relationship Type="http://schemas.openxmlformats.org/officeDocument/2006/relationships/slide" Target="/ppt/slides/slide7.xml" Id="R744c962b9734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902ee79a9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cc32407834900" /><Relationship Type="http://schemas.openxmlformats.org/officeDocument/2006/relationships/theme" Target="/ppt/slideMasters/theme/theme1.xml" Id="R3551e5758259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cc324078349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eff73707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57da4409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ec7b52ed6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6da3e0d26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04cd714b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0f52f12f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6cfeb1db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