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6d4e697fb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5e67a9e0574c5d"/>
  </p:sldMasterIdLst>
  <p:sldIdLst>
    <p:sldId xmlns:r="http://schemas.openxmlformats.org/officeDocument/2006/relationships" id="256" r:id="Rd2cf48a3884e4915"/>
    <p:sldId xmlns:r="http://schemas.openxmlformats.org/officeDocument/2006/relationships" id="257" r:id="R6cd7ff4b897c45e3"/>
    <p:sldId xmlns:r="http://schemas.openxmlformats.org/officeDocument/2006/relationships" id="258" r:id="R95f2dc5cdea0486c"/>
    <p:sldId xmlns:r="http://schemas.openxmlformats.org/officeDocument/2006/relationships" id="259" r:id="R754a4bbf41b04773"/>
    <p:sldId xmlns:r="http://schemas.openxmlformats.org/officeDocument/2006/relationships" id="260" r:id="R7a52a72eb7584001"/>
    <p:sldId xmlns:r="http://schemas.openxmlformats.org/officeDocument/2006/relationships" id="261" r:id="R0b135f478cf84312"/>
    <p:sldId xmlns:r="http://schemas.openxmlformats.org/officeDocument/2006/relationships" id="262" r:id="Rd5e6b231110147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5e67a9e0574c5d" /><Relationship Type="http://schemas.openxmlformats.org/officeDocument/2006/relationships/slide" Target="/ppt/slides/slide1.xml" Id="Rd2cf48a3884e4915" /><Relationship Type="http://schemas.openxmlformats.org/officeDocument/2006/relationships/slide" Target="/ppt/slides/slide2.xml" Id="R6cd7ff4b897c45e3" /><Relationship Type="http://schemas.openxmlformats.org/officeDocument/2006/relationships/slide" Target="/ppt/slides/slide3.xml" Id="R95f2dc5cdea0486c" /><Relationship Type="http://schemas.openxmlformats.org/officeDocument/2006/relationships/slide" Target="/ppt/slides/slide4.xml" Id="R754a4bbf41b04773" /><Relationship Type="http://schemas.openxmlformats.org/officeDocument/2006/relationships/slide" Target="/ppt/slides/slide5.xml" Id="R7a52a72eb7584001" /><Relationship Type="http://schemas.openxmlformats.org/officeDocument/2006/relationships/slide" Target="/ppt/slides/slide6.xml" Id="R0b135f478cf84312" /><Relationship Type="http://schemas.openxmlformats.org/officeDocument/2006/relationships/slide" Target="/ppt/slides/slide7.xml" Id="Rd5e6b231110147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f46a5777742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cd94c17004022" /><Relationship Type="http://schemas.openxmlformats.org/officeDocument/2006/relationships/theme" Target="/ppt/slideMasters/theme/theme1.xml" Id="Ra0a3781732fd45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cd94c170040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f387d3ed649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ea9910c5046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4ecb0fea949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7108a2f024b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a48b0a4b240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b69a2dab242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2f2caa0704c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GIRAFE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GIRAFE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8 911 224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30 870 738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RONNY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Uranienborg terrasse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69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986 364 005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