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5f0ce05d6542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dd67bb284c4fdd"/>
  </p:sldMasterIdLst>
  <p:sldIdLst>
    <p:sldId xmlns:r="http://schemas.openxmlformats.org/officeDocument/2006/relationships" id="256" r:id="R2f65f75287d54b56"/>
    <p:sldId xmlns:r="http://schemas.openxmlformats.org/officeDocument/2006/relationships" id="257" r:id="R2a4425ff53514df7"/>
    <p:sldId xmlns:r="http://schemas.openxmlformats.org/officeDocument/2006/relationships" id="258" r:id="R8d0e7d06764f432e"/>
    <p:sldId xmlns:r="http://schemas.openxmlformats.org/officeDocument/2006/relationships" id="259" r:id="R7f21d4edf2f4469f"/>
    <p:sldId xmlns:r="http://schemas.openxmlformats.org/officeDocument/2006/relationships" id="260" r:id="Ra5f8393ff53d457c"/>
    <p:sldId xmlns:r="http://schemas.openxmlformats.org/officeDocument/2006/relationships" id="261" r:id="R8ebb4904f9004a24"/>
    <p:sldId xmlns:r="http://schemas.openxmlformats.org/officeDocument/2006/relationships" id="262" r:id="R8e2fbadaf33e42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d67bb284c4fdd" /><Relationship Type="http://schemas.openxmlformats.org/officeDocument/2006/relationships/slide" Target="/ppt/slides/slide1.xml" Id="R2f65f75287d54b56" /><Relationship Type="http://schemas.openxmlformats.org/officeDocument/2006/relationships/slide" Target="/ppt/slides/slide2.xml" Id="R2a4425ff53514df7" /><Relationship Type="http://schemas.openxmlformats.org/officeDocument/2006/relationships/slide" Target="/ppt/slides/slide3.xml" Id="R8d0e7d06764f432e" /><Relationship Type="http://schemas.openxmlformats.org/officeDocument/2006/relationships/slide" Target="/ppt/slides/slide4.xml" Id="R7f21d4edf2f4469f" /><Relationship Type="http://schemas.openxmlformats.org/officeDocument/2006/relationships/slide" Target="/ppt/slides/slide5.xml" Id="Ra5f8393ff53d457c" /><Relationship Type="http://schemas.openxmlformats.org/officeDocument/2006/relationships/slide" Target="/ppt/slides/slide6.xml" Id="R8ebb4904f9004a24" /><Relationship Type="http://schemas.openxmlformats.org/officeDocument/2006/relationships/slide" Target="/ppt/slides/slide7.xml" Id="R8e2fbadaf33e42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052c7c5a24a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cc52355454f52" /><Relationship Type="http://schemas.openxmlformats.org/officeDocument/2006/relationships/theme" Target="/ppt/slideMasters/theme/theme1.xml" Id="Rfec2b86f66a845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9cc52355454f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1d1d4c52a44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0ae3fa30a4a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14a2340e740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62f1d492e43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7b4c0510545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d6b5375084e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4ea40347348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SEGLEM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110 513 000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553 923 000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682 631 000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TRYGVE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JORUNN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SYNNØVE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TRYGVE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SYSEG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firmapost@knutsenoas.com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986 380 310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