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04da1f1b7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387fee5174328"/>
  </p:sldMasterIdLst>
  <p:sldIdLst>
    <p:sldId xmlns:r="http://schemas.openxmlformats.org/officeDocument/2006/relationships" id="256" r:id="R4d842d3189364aae"/>
    <p:sldId xmlns:r="http://schemas.openxmlformats.org/officeDocument/2006/relationships" id="257" r:id="R562c529673bf46d0"/>
    <p:sldId xmlns:r="http://schemas.openxmlformats.org/officeDocument/2006/relationships" id="258" r:id="Rd41de5b400db4af6"/>
    <p:sldId xmlns:r="http://schemas.openxmlformats.org/officeDocument/2006/relationships" id="259" r:id="R77d6d4b2e3ac4e6a"/>
    <p:sldId xmlns:r="http://schemas.openxmlformats.org/officeDocument/2006/relationships" id="260" r:id="Rf56cf5250a1d4959"/>
    <p:sldId xmlns:r="http://schemas.openxmlformats.org/officeDocument/2006/relationships" id="261" r:id="Rbc0f6522e4d34606"/>
    <p:sldId xmlns:r="http://schemas.openxmlformats.org/officeDocument/2006/relationships" id="262" r:id="R0dfa7b2e7b3a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387fee5174328" /><Relationship Type="http://schemas.openxmlformats.org/officeDocument/2006/relationships/slide" Target="/ppt/slides/slide1.xml" Id="R4d842d3189364aae" /><Relationship Type="http://schemas.openxmlformats.org/officeDocument/2006/relationships/slide" Target="/ppt/slides/slide2.xml" Id="R562c529673bf46d0" /><Relationship Type="http://schemas.openxmlformats.org/officeDocument/2006/relationships/slide" Target="/ppt/slides/slide3.xml" Id="Rd41de5b400db4af6" /><Relationship Type="http://schemas.openxmlformats.org/officeDocument/2006/relationships/slide" Target="/ppt/slides/slide4.xml" Id="R77d6d4b2e3ac4e6a" /><Relationship Type="http://schemas.openxmlformats.org/officeDocument/2006/relationships/slide" Target="/ppt/slides/slide5.xml" Id="Rf56cf5250a1d4959" /><Relationship Type="http://schemas.openxmlformats.org/officeDocument/2006/relationships/slide" Target="/ppt/slides/slide6.xml" Id="Rbc0f6522e4d34606" /><Relationship Type="http://schemas.openxmlformats.org/officeDocument/2006/relationships/slide" Target="/ppt/slides/slide7.xml" Id="R0dfa7b2e7b3a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5632a6f1a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4eee9bfee4922" /><Relationship Type="http://schemas.openxmlformats.org/officeDocument/2006/relationships/theme" Target="/ppt/slideMasters/theme/theme1.xml" Id="R9c00e4462c57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4eee9bfee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3cdebfdb0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0d59ddcbe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f78a2d8bf49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c046aca68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20ca91c22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7ff6df0a243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10cf3c9b5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SANDVEN &amp; JENSEN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&amp; JENSEN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MARIUS HERSVIK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 &amp; JENSEN AS</a:t>
            </a:r>
          </a:p>
        </p:txBody>
      </p:sp>
    </p:spTree>
  </p:cSld>
  <p:clrMapOvr>
    <a:masterClrMapping xmlns:a="http://schemas.openxmlformats.org/drawingml/2006/main"/>
  </p:clrMapOvr>
</p:sld>
</file>