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b29e8628b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c7f2270db4ec0"/>
  </p:sldMasterIdLst>
  <p:sldIdLst>
    <p:sldId xmlns:r="http://schemas.openxmlformats.org/officeDocument/2006/relationships" id="256" r:id="Re7d578f35e004d31"/>
    <p:sldId xmlns:r="http://schemas.openxmlformats.org/officeDocument/2006/relationships" id="257" r:id="R9bd3e70d18824ec3"/>
    <p:sldId xmlns:r="http://schemas.openxmlformats.org/officeDocument/2006/relationships" id="258" r:id="Re92134f1311545f8"/>
    <p:sldId xmlns:r="http://schemas.openxmlformats.org/officeDocument/2006/relationships" id="259" r:id="R4a109235ad7a4628"/>
    <p:sldId xmlns:r="http://schemas.openxmlformats.org/officeDocument/2006/relationships" id="260" r:id="R07d3d6ead14f4c7a"/>
    <p:sldId xmlns:r="http://schemas.openxmlformats.org/officeDocument/2006/relationships" id="261" r:id="R2ad34dfea2514f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c7f2270db4ec0" /><Relationship Type="http://schemas.openxmlformats.org/officeDocument/2006/relationships/slide" Target="/ppt/slides/slide1.xml" Id="Re7d578f35e004d31" /><Relationship Type="http://schemas.openxmlformats.org/officeDocument/2006/relationships/slide" Target="/ppt/slides/slide2.xml" Id="R9bd3e70d18824ec3" /><Relationship Type="http://schemas.openxmlformats.org/officeDocument/2006/relationships/slide" Target="/ppt/slides/slide3.xml" Id="Re92134f1311545f8" /><Relationship Type="http://schemas.openxmlformats.org/officeDocument/2006/relationships/slide" Target="/ppt/slides/slide4.xml" Id="R4a109235ad7a4628" /><Relationship Type="http://schemas.openxmlformats.org/officeDocument/2006/relationships/slide" Target="/ppt/slides/slide5.xml" Id="R07d3d6ead14f4c7a" /><Relationship Type="http://schemas.openxmlformats.org/officeDocument/2006/relationships/slide" Target="/ppt/slides/slide6.xml" Id="R2ad34dfea2514f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8d03af92e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58dc65cb04b0c" /><Relationship Type="http://schemas.openxmlformats.org/officeDocument/2006/relationships/theme" Target="/ppt/slideMasters/theme/theme1.xml" Id="R3ca6084f274f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158dc65cb04b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7799b397542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3e857a0f9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8b3133d18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7e6b9dc094c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532b22aa7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49c705af2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