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f9eb5bbae542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ca1809e9f944eb"/>
  </p:sldMasterIdLst>
  <p:sldIdLst>
    <p:sldId xmlns:r="http://schemas.openxmlformats.org/officeDocument/2006/relationships" id="256" r:id="R30f8045e6195423a"/>
    <p:sldId xmlns:r="http://schemas.openxmlformats.org/officeDocument/2006/relationships" id="257" r:id="Rc1893588140d41c8"/>
    <p:sldId xmlns:r="http://schemas.openxmlformats.org/officeDocument/2006/relationships" id="258" r:id="R190c395d2e254e7b"/>
    <p:sldId xmlns:r="http://schemas.openxmlformats.org/officeDocument/2006/relationships" id="259" r:id="Re8be0a2ed902437c"/>
    <p:sldId xmlns:r="http://schemas.openxmlformats.org/officeDocument/2006/relationships" id="260" r:id="R27ff404b530c4d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a1809e9f944eb" /><Relationship Type="http://schemas.openxmlformats.org/officeDocument/2006/relationships/slide" Target="/ppt/slides/slide1.xml" Id="R30f8045e6195423a" /><Relationship Type="http://schemas.openxmlformats.org/officeDocument/2006/relationships/slide" Target="/ppt/slides/slide2.xml" Id="Rc1893588140d41c8" /><Relationship Type="http://schemas.openxmlformats.org/officeDocument/2006/relationships/slide" Target="/ppt/slides/slide3.xml" Id="R190c395d2e254e7b" /><Relationship Type="http://schemas.openxmlformats.org/officeDocument/2006/relationships/slide" Target="/ppt/slides/slide4.xml" Id="Re8be0a2ed902437c" /><Relationship Type="http://schemas.openxmlformats.org/officeDocument/2006/relationships/slide" Target="/ppt/slides/slide5.xml" Id="R27ff404b530c4d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ffe30c8cc4e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33a9f49bc47e7" /><Relationship Type="http://schemas.openxmlformats.org/officeDocument/2006/relationships/theme" Target="/ppt/slideMasters/theme/theme1.xml" Id="R2d25b798d43c42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833a9f49bc47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9884aaa9d4b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6ba0de4584b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ed390335c4d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4fbea51aa49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56db6164b47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 BILGLASS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 BILGLASS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986 479 708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