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94a852798e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160e200cb848db"/>
  </p:sldMasterIdLst>
  <p:sldIdLst>
    <p:sldId xmlns:r="http://schemas.openxmlformats.org/officeDocument/2006/relationships" id="256" r:id="Rf100a497cabc4164"/>
    <p:sldId xmlns:r="http://schemas.openxmlformats.org/officeDocument/2006/relationships" id="257" r:id="Rbf7bc79037b84551"/>
    <p:sldId xmlns:r="http://schemas.openxmlformats.org/officeDocument/2006/relationships" id="258" r:id="R679dde7a12584f80"/>
    <p:sldId xmlns:r="http://schemas.openxmlformats.org/officeDocument/2006/relationships" id="259" r:id="R1777af8d35b746f2"/>
    <p:sldId xmlns:r="http://schemas.openxmlformats.org/officeDocument/2006/relationships" id="260" r:id="Rf802cc8a494b4d22"/>
    <p:sldId xmlns:r="http://schemas.openxmlformats.org/officeDocument/2006/relationships" id="261" r:id="R51316b3957664bdd"/>
    <p:sldId xmlns:r="http://schemas.openxmlformats.org/officeDocument/2006/relationships" id="262" r:id="R65930ce053084a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160e200cb848db" /><Relationship Type="http://schemas.openxmlformats.org/officeDocument/2006/relationships/slide" Target="/ppt/slides/slide1.xml" Id="Rf100a497cabc4164" /><Relationship Type="http://schemas.openxmlformats.org/officeDocument/2006/relationships/slide" Target="/ppt/slides/slide2.xml" Id="Rbf7bc79037b84551" /><Relationship Type="http://schemas.openxmlformats.org/officeDocument/2006/relationships/slide" Target="/ppt/slides/slide3.xml" Id="R679dde7a12584f80" /><Relationship Type="http://schemas.openxmlformats.org/officeDocument/2006/relationships/slide" Target="/ppt/slides/slide4.xml" Id="R1777af8d35b746f2" /><Relationship Type="http://schemas.openxmlformats.org/officeDocument/2006/relationships/slide" Target="/ppt/slides/slide5.xml" Id="Rf802cc8a494b4d22" /><Relationship Type="http://schemas.openxmlformats.org/officeDocument/2006/relationships/slide" Target="/ppt/slides/slide6.xml" Id="R51316b3957664bdd" /><Relationship Type="http://schemas.openxmlformats.org/officeDocument/2006/relationships/slide" Target="/ppt/slides/slide7.xml" Id="R65930ce053084a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5fd6819d149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643c86ef84ca3" /><Relationship Type="http://schemas.openxmlformats.org/officeDocument/2006/relationships/theme" Target="/ppt/slideMasters/theme/theme1.xml" Id="R2b4972ba4057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9643c86ef84c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ebbc671f8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e6e10f9d34e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bfe9bf1db4b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ad01e6b3f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222dfe0a44c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49b31d5b64b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420f4a72f44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