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69baca38d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30670a0b3a4087"/>
  </p:sldMasterIdLst>
  <p:sldIdLst>
    <p:sldId xmlns:r="http://schemas.openxmlformats.org/officeDocument/2006/relationships" id="256" r:id="R0ead1f55078649a5"/>
    <p:sldId xmlns:r="http://schemas.openxmlformats.org/officeDocument/2006/relationships" id="257" r:id="R305442b7bbb549b9"/>
    <p:sldId xmlns:r="http://schemas.openxmlformats.org/officeDocument/2006/relationships" id="258" r:id="R75847168b8d94108"/>
    <p:sldId xmlns:r="http://schemas.openxmlformats.org/officeDocument/2006/relationships" id="259" r:id="R3b8f9dbc97354d14"/>
    <p:sldId xmlns:r="http://schemas.openxmlformats.org/officeDocument/2006/relationships" id="260" r:id="Raa785afe4d4f448e"/>
    <p:sldId xmlns:r="http://schemas.openxmlformats.org/officeDocument/2006/relationships" id="261" r:id="Raa9d421a2504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0670a0b3a4087" /><Relationship Type="http://schemas.openxmlformats.org/officeDocument/2006/relationships/slide" Target="/ppt/slides/slide1.xml" Id="R0ead1f55078649a5" /><Relationship Type="http://schemas.openxmlformats.org/officeDocument/2006/relationships/slide" Target="/ppt/slides/slide2.xml" Id="R305442b7bbb549b9" /><Relationship Type="http://schemas.openxmlformats.org/officeDocument/2006/relationships/slide" Target="/ppt/slides/slide3.xml" Id="R75847168b8d94108" /><Relationship Type="http://schemas.openxmlformats.org/officeDocument/2006/relationships/slide" Target="/ppt/slides/slide4.xml" Id="R3b8f9dbc97354d14" /><Relationship Type="http://schemas.openxmlformats.org/officeDocument/2006/relationships/slide" Target="/ppt/slides/slide5.xml" Id="Raa785afe4d4f448e" /><Relationship Type="http://schemas.openxmlformats.org/officeDocument/2006/relationships/slide" Target="/ppt/slides/slide6.xml" Id="Raa9d421a2504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8fd43482a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717c9374b4a65" /><Relationship Type="http://schemas.openxmlformats.org/officeDocument/2006/relationships/theme" Target="/ppt/slideMasters/theme/theme1.xml" Id="R67c3f94cdcf043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6717c9374b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e07f37c6044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87920379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80b0a82cb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640fffd0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838f09010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ae12623b3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