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32987690c4c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82db93b7994917"/>
  </p:sldMasterIdLst>
  <p:sldIdLst>
    <p:sldId xmlns:r="http://schemas.openxmlformats.org/officeDocument/2006/relationships" id="256" r:id="R0cf97e978ff945c3"/>
    <p:sldId xmlns:r="http://schemas.openxmlformats.org/officeDocument/2006/relationships" id="257" r:id="Rf36c936fce4740bd"/>
    <p:sldId xmlns:r="http://schemas.openxmlformats.org/officeDocument/2006/relationships" id="258" r:id="R7703b4dbe16c431e"/>
    <p:sldId xmlns:r="http://schemas.openxmlformats.org/officeDocument/2006/relationships" id="259" r:id="R6dfcf3570a464774"/>
    <p:sldId xmlns:r="http://schemas.openxmlformats.org/officeDocument/2006/relationships" id="260" r:id="Rbca3b21ea33c49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2db93b7994917" /><Relationship Type="http://schemas.openxmlformats.org/officeDocument/2006/relationships/slide" Target="/ppt/slides/slide1.xml" Id="R0cf97e978ff945c3" /><Relationship Type="http://schemas.openxmlformats.org/officeDocument/2006/relationships/slide" Target="/ppt/slides/slide2.xml" Id="Rf36c936fce4740bd" /><Relationship Type="http://schemas.openxmlformats.org/officeDocument/2006/relationships/slide" Target="/ppt/slides/slide3.xml" Id="R7703b4dbe16c431e" /><Relationship Type="http://schemas.openxmlformats.org/officeDocument/2006/relationships/slide" Target="/ppt/slides/slide4.xml" Id="R6dfcf3570a464774" /><Relationship Type="http://schemas.openxmlformats.org/officeDocument/2006/relationships/slide" Target="/ppt/slides/slide5.xml" Id="Rbca3b21ea33c49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6f63500ff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45480aac042fa" /><Relationship Type="http://schemas.openxmlformats.org/officeDocument/2006/relationships/theme" Target="/ppt/slideMasters/theme/theme1.xml" Id="Rf218a5fc311d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45480aac0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0263811fc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fae6b0386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9fbaad67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251608fb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aa48bed5b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