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39bcc20af1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ba45b8d2674876"/>
  </p:sldMasterIdLst>
  <p:sldIdLst>
    <p:sldId xmlns:r="http://schemas.openxmlformats.org/officeDocument/2006/relationships" id="256" r:id="Rc7d6921381804457"/>
    <p:sldId xmlns:r="http://schemas.openxmlformats.org/officeDocument/2006/relationships" id="257" r:id="R254872b744d94f79"/>
    <p:sldId xmlns:r="http://schemas.openxmlformats.org/officeDocument/2006/relationships" id="258" r:id="Rda871a9703244aaa"/>
    <p:sldId xmlns:r="http://schemas.openxmlformats.org/officeDocument/2006/relationships" id="259" r:id="Rfc075e624ef64cd3"/>
    <p:sldId xmlns:r="http://schemas.openxmlformats.org/officeDocument/2006/relationships" id="260" r:id="Rd301c17eed5349ed"/>
    <p:sldId xmlns:r="http://schemas.openxmlformats.org/officeDocument/2006/relationships" id="261" r:id="Rea469387d57545fc"/>
    <p:sldId xmlns:r="http://schemas.openxmlformats.org/officeDocument/2006/relationships" id="262" r:id="Rae6339032b0b47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a45b8d2674876" /><Relationship Type="http://schemas.openxmlformats.org/officeDocument/2006/relationships/slide" Target="/ppt/slides/slide1.xml" Id="Rc7d6921381804457" /><Relationship Type="http://schemas.openxmlformats.org/officeDocument/2006/relationships/slide" Target="/ppt/slides/slide2.xml" Id="R254872b744d94f79" /><Relationship Type="http://schemas.openxmlformats.org/officeDocument/2006/relationships/slide" Target="/ppt/slides/slide3.xml" Id="Rda871a9703244aaa" /><Relationship Type="http://schemas.openxmlformats.org/officeDocument/2006/relationships/slide" Target="/ppt/slides/slide4.xml" Id="Rfc075e624ef64cd3" /><Relationship Type="http://schemas.openxmlformats.org/officeDocument/2006/relationships/slide" Target="/ppt/slides/slide5.xml" Id="Rd301c17eed5349ed" /><Relationship Type="http://schemas.openxmlformats.org/officeDocument/2006/relationships/slide" Target="/ppt/slides/slide6.xml" Id="Rea469387d57545fc" /><Relationship Type="http://schemas.openxmlformats.org/officeDocument/2006/relationships/slide" Target="/ppt/slides/slide7.xml" Id="Rae6339032b0b47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90de2ea45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9be1899ce48ed" /><Relationship Type="http://schemas.openxmlformats.org/officeDocument/2006/relationships/theme" Target="/ppt/slideMasters/theme/theme1.xml" Id="R042ef0340bba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b9be1899ce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433019e69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cb3ed717a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20d52617d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2b61ed35c4e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e68af2fa948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8c1c1f82e43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f9cd3a0ce47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