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3608d78ee46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d53896a4e451e"/>
  </p:sldMasterIdLst>
  <p:sldIdLst>
    <p:sldId xmlns:r="http://schemas.openxmlformats.org/officeDocument/2006/relationships" id="256" r:id="R5bca16447a0a4c1f"/>
    <p:sldId xmlns:r="http://schemas.openxmlformats.org/officeDocument/2006/relationships" id="257" r:id="Rde3746d7c8574dd0"/>
    <p:sldId xmlns:r="http://schemas.openxmlformats.org/officeDocument/2006/relationships" id="258" r:id="R51a6855c910a4ef6"/>
    <p:sldId xmlns:r="http://schemas.openxmlformats.org/officeDocument/2006/relationships" id="259" r:id="Rec04758d3fe54075"/>
    <p:sldId xmlns:r="http://schemas.openxmlformats.org/officeDocument/2006/relationships" id="260" r:id="R81c5cc7862cb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d53896a4e451e" /><Relationship Type="http://schemas.openxmlformats.org/officeDocument/2006/relationships/slide" Target="/ppt/slides/slide1.xml" Id="R5bca16447a0a4c1f" /><Relationship Type="http://schemas.openxmlformats.org/officeDocument/2006/relationships/slide" Target="/ppt/slides/slide2.xml" Id="Rde3746d7c8574dd0" /><Relationship Type="http://schemas.openxmlformats.org/officeDocument/2006/relationships/slide" Target="/ppt/slides/slide3.xml" Id="R51a6855c910a4ef6" /><Relationship Type="http://schemas.openxmlformats.org/officeDocument/2006/relationships/slide" Target="/ppt/slides/slide4.xml" Id="Rec04758d3fe54075" /><Relationship Type="http://schemas.openxmlformats.org/officeDocument/2006/relationships/slide" Target="/ppt/slides/slide5.xml" Id="R81c5cc7862cb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d72b8cf49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c3d1f001341c8" /><Relationship Type="http://schemas.openxmlformats.org/officeDocument/2006/relationships/theme" Target="/ppt/slideMasters/theme/theme1.xml" Id="R823aade30c1a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c3d1f0013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fbe8456e6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6d78a46c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28f7e482e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7d7adda84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b3792d4bb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