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ce144301e74c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52e98cf70a4828"/>
  </p:sldMasterIdLst>
  <p:sldIdLst>
    <p:sldId xmlns:r="http://schemas.openxmlformats.org/officeDocument/2006/relationships" id="256" r:id="R68923567a21445cc"/>
    <p:sldId xmlns:r="http://schemas.openxmlformats.org/officeDocument/2006/relationships" id="257" r:id="R1ba18e871e7040a0"/>
    <p:sldId xmlns:r="http://schemas.openxmlformats.org/officeDocument/2006/relationships" id="258" r:id="Rd07db9cbe3c54f09"/>
    <p:sldId xmlns:r="http://schemas.openxmlformats.org/officeDocument/2006/relationships" id="259" r:id="R53afb760c8b44140"/>
    <p:sldId xmlns:r="http://schemas.openxmlformats.org/officeDocument/2006/relationships" id="260" r:id="R8f2ace26d48447fd"/>
    <p:sldId xmlns:r="http://schemas.openxmlformats.org/officeDocument/2006/relationships" id="261" r:id="R9468b62bd1a147d9"/>
    <p:sldId xmlns:r="http://schemas.openxmlformats.org/officeDocument/2006/relationships" id="262" r:id="R7e0b1bda8af648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2e98cf70a4828" /><Relationship Type="http://schemas.openxmlformats.org/officeDocument/2006/relationships/slide" Target="/ppt/slides/slide1.xml" Id="R68923567a21445cc" /><Relationship Type="http://schemas.openxmlformats.org/officeDocument/2006/relationships/slide" Target="/ppt/slides/slide2.xml" Id="R1ba18e871e7040a0" /><Relationship Type="http://schemas.openxmlformats.org/officeDocument/2006/relationships/slide" Target="/ppt/slides/slide3.xml" Id="Rd07db9cbe3c54f09" /><Relationship Type="http://schemas.openxmlformats.org/officeDocument/2006/relationships/slide" Target="/ppt/slides/slide4.xml" Id="R53afb760c8b44140" /><Relationship Type="http://schemas.openxmlformats.org/officeDocument/2006/relationships/slide" Target="/ppt/slides/slide5.xml" Id="R8f2ace26d48447fd" /><Relationship Type="http://schemas.openxmlformats.org/officeDocument/2006/relationships/slide" Target="/ppt/slides/slide6.xml" Id="R9468b62bd1a147d9" /><Relationship Type="http://schemas.openxmlformats.org/officeDocument/2006/relationships/slide" Target="/ppt/slides/slide7.xml" Id="R7e0b1bda8af648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365763bc94a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c833983e34f0d" /><Relationship Type="http://schemas.openxmlformats.org/officeDocument/2006/relationships/theme" Target="/ppt/slideMasters/theme/theme1.xml" Id="R6b35769d02ef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1c833983e34f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3d824939d4e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1f0a7eb6644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bd2869a4448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b285b802941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c1ec2d7b842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c33679c264a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4bdaf081b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