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786dd0961b46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cb65c8f3974b47"/>
  </p:sldMasterIdLst>
  <p:sldIdLst>
    <p:sldId xmlns:r="http://schemas.openxmlformats.org/officeDocument/2006/relationships" id="256" r:id="Ra2b259de1ab84072"/>
    <p:sldId xmlns:r="http://schemas.openxmlformats.org/officeDocument/2006/relationships" id="257" r:id="Rab9bc29713b846be"/>
    <p:sldId xmlns:r="http://schemas.openxmlformats.org/officeDocument/2006/relationships" id="258" r:id="R1d5b0540707f4584"/>
    <p:sldId xmlns:r="http://schemas.openxmlformats.org/officeDocument/2006/relationships" id="259" r:id="R9ddedccdcec24d85"/>
    <p:sldId xmlns:r="http://schemas.openxmlformats.org/officeDocument/2006/relationships" id="260" r:id="Rfb882aa23d53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cb65c8f3974b47" /><Relationship Type="http://schemas.openxmlformats.org/officeDocument/2006/relationships/slide" Target="/ppt/slides/slide1.xml" Id="Ra2b259de1ab84072" /><Relationship Type="http://schemas.openxmlformats.org/officeDocument/2006/relationships/slide" Target="/ppt/slides/slide2.xml" Id="Rab9bc29713b846be" /><Relationship Type="http://schemas.openxmlformats.org/officeDocument/2006/relationships/slide" Target="/ppt/slides/slide3.xml" Id="R1d5b0540707f4584" /><Relationship Type="http://schemas.openxmlformats.org/officeDocument/2006/relationships/slide" Target="/ppt/slides/slide4.xml" Id="R9ddedccdcec24d85" /><Relationship Type="http://schemas.openxmlformats.org/officeDocument/2006/relationships/slide" Target="/ppt/slides/slide5.xml" Id="Rfb882aa23d53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109d4af0e4e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f07ddfdfa4acb" /><Relationship Type="http://schemas.openxmlformats.org/officeDocument/2006/relationships/theme" Target="/ppt/slideMasters/theme/theme1.xml" Id="Rd568879860434e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ff07ddfdfa4a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25362dd6f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9f7772b8a4f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7b9889ff345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c7904deb446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682de6e50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&amp; SOPPSKADE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&amp; SOPPSKADE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986 850 430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&amp; SOPPSKADE SERVICE AS</a:t>
            </a:r>
          </a:p>
        </p:txBody>
      </p:sp>
    </p:spTree>
  </p:cSld>
  <p:clrMapOvr>
    <a:masterClrMapping xmlns:a="http://schemas.openxmlformats.org/drawingml/2006/main"/>
  </p:clrMapOvr>
</p:sld>
</file>