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9d258d961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a33e04f23f4c3b"/>
  </p:sldMasterIdLst>
  <p:sldIdLst>
    <p:sldId xmlns:r="http://schemas.openxmlformats.org/officeDocument/2006/relationships" id="256" r:id="R95a24e27554543eb"/>
    <p:sldId xmlns:r="http://schemas.openxmlformats.org/officeDocument/2006/relationships" id="257" r:id="Ra868f60ea39847f1"/>
    <p:sldId xmlns:r="http://schemas.openxmlformats.org/officeDocument/2006/relationships" id="258" r:id="R45785f25f66440ed"/>
    <p:sldId xmlns:r="http://schemas.openxmlformats.org/officeDocument/2006/relationships" id="259" r:id="R9ca8f90ee0104e3d"/>
    <p:sldId xmlns:r="http://schemas.openxmlformats.org/officeDocument/2006/relationships" id="260" r:id="R0dc573ac973c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33e04f23f4c3b" /><Relationship Type="http://schemas.openxmlformats.org/officeDocument/2006/relationships/slide" Target="/ppt/slides/slide1.xml" Id="R95a24e27554543eb" /><Relationship Type="http://schemas.openxmlformats.org/officeDocument/2006/relationships/slide" Target="/ppt/slides/slide2.xml" Id="Ra868f60ea39847f1" /><Relationship Type="http://schemas.openxmlformats.org/officeDocument/2006/relationships/slide" Target="/ppt/slides/slide3.xml" Id="R45785f25f66440ed" /><Relationship Type="http://schemas.openxmlformats.org/officeDocument/2006/relationships/slide" Target="/ppt/slides/slide4.xml" Id="R9ca8f90ee0104e3d" /><Relationship Type="http://schemas.openxmlformats.org/officeDocument/2006/relationships/slide" Target="/ppt/slides/slide5.xml" Id="R0dc573ac973c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848549fe4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749b7a1514dfc" /><Relationship Type="http://schemas.openxmlformats.org/officeDocument/2006/relationships/theme" Target="/ppt/slideMasters/theme/theme1.xml" Id="R5659f117e707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6749b7a151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756aa8190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2599053a6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8df299bb0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b96ce548e4d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bcc6135174c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