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594e02521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106d89921d44d7"/>
  </p:sldMasterIdLst>
  <p:sldIdLst>
    <p:sldId xmlns:r="http://schemas.openxmlformats.org/officeDocument/2006/relationships" id="256" r:id="R54ce89d8a34a4d96"/>
    <p:sldId xmlns:r="http://schemas.openxmlformats.org/officeDocument/2006/relationships" id="257" r:id="Re2ebea13774c486d"/>
    <p:sldId xmlns:r="http://schemas.openxmlformats.org/officeDocument/2006/relationships" id="258" r:id="R756b44a072aa4a7c"/>
    <p:sldId xmlns:r="http://schemas.openxmlformats.org/officeDocument/2006/relationships" id="259" r:id="R5afb2f62c11e4006"/>
    <p:sldId xmlns:r="http://schemas.openxmlformats.org/officeDocument/2006/relationships" id="260" r:id="R95620995e946489b"/>
    <p:sldId xmlns:r="http://schemas.openxmlformats.org/officeDocument/2006/relationships" id="261" r:id="R9e98417824104b71"/>
    <p:sldId xmlns:r="http://schemas.openxmlformats.org/officeDocument/2006/relationships" id="262" r:id="Rede92ed2d1cc47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06d89921d44d7" /><Relationship Type="http://schemas.openxmlformats.org/officeDocument/2006/relationships/slide" Target="/ppt/slides/slide1.xml" Id="R54ce89d8a34a4d96" /><Relationship Type="http://schemas.openxmlformats.org/officeDocument/2006/relationships/slide" Target="/ppt/slides/slide2.xml" Id="Re2ebea13774c486d" /><Relationship Type="http://schemas.openxmlformats.org/officeDocument/2006/relationships/slide" Target="/ppt/slides/slide3.xml" Id="R756b44a072aa4a7c" /><Relationship Type="http://schemas.openxmlformats.org/officeDocument/2006/relationships/slide" Target="/ppt/slides/slide4.xml" Id="R5afb2f62c11e4006" /><Relationship Type="http://schemas.openxmlformats.org/officeDocument/2006/relationships/slide" Target="/ppt/slides/slide5.xml" Id="R95620995e946489b" /><Relationship Type="http://schemas.openxmlformats.org/officeDocument/2006/relationships/slide" Target="/ppt/slides/slide6.xml" Id="R9e98417824104b71" /><Relationship Type="http://schemas.openxmlformats.org/officeDocument/2006/relationships/slide" Target="/ppt/slides/slide7.xml" Id="Rede92ed2d1cc47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431bb1f00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287948fe441e" /><Relationship Type="http://schemas.openxmlformats.org/officeDocument/2006/relationships/theme" Target="/ppt/slideMasters/theme/theme1.xml" Id="R964615838ebf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a287948fe44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3feb4f44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937dde895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985a3cb8c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4e8bb89c2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3adf32c804c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0fed0fe074f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d2522d0c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17 802 667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59 854 715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