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f89c6f02d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2f2c8055b4f50"/>
  </p:sldMasterIdLst>
  <p:sldIdLst>
    <p:sldId xmlns:r="http://schemas.openxmlformats.org/officeDocument/2006/relationships" id="256" r:id="R21f740fb8053485b"/>
    <p:sldId xmlns:r="http://schemas.openxmlformats.org/officeDocument/2006/relationships" id="257" r:id="R022e0718751b4197"/>
    <p:sldId xmlns:r="http://schemas.openxmlformats.org/officeDocument/2006/relationships" id="258" r:id="Rc543a0f8efad4d86"/>
    <p:sldId xmlns:r="http://schemas.openxmlformats.org/officeDocument/2006/relationships" id="259" r:id="R746f181ed0ce466a"/>
    <p:sldId xmlns:r="http://schemas.openxmlformats.org/officeDocument/2006/relationships" id="260" r:id="R9b8cecf9d9d94dac"/>
    <p:sldId xmlns:r="http://schemas.openxmlformats.org/officeDocument/2006/relationships" id="261" r:id="Rcda28becd1ef4317"/>
    <p:sldId xmlns:r="http://schemas.openxmlformats.org/officeDocument/2006/relationships" id="262" r:id="R31af8d8e9089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2f2c8055b4f50" /><Relationship Type="http://schemas.openxmlformats.org/officeDocument/2006/relationships/slide" Target="/ppt/slides/slide1.xml" Id="R21f740fb8053485b" /><Relationship Type="http://schemas.openxmlformats.org/officeDocument/2006/relationships/slide" Target="/ppt/slides/slide2.xml" Id="R022e0718751b4197" /><Relationship Type="http://schemas.openxmlformats.org/officeDocument/2006/relationships/slide" Target="/ppt/slides/slide3.xml" Id="Rc543a0f8efad4d86" /><Relationship Type="http://schemas.openxmlformats.org/officeDocument/2006/relationships/slide" Target="/ppt/slides/slide4.xml" Id="R746f181ed0ce466a" /><Relationship Type="http://schemas.openxmlformats.org/officeDocument/2006/relationships/slide" Target="/ppt/slides/slide5.xml" Id="R9b8cecf9d9d94dac" /><Relationship Type="http://schemas.openxmlformats.org/officeDocument/2006/relationships/slide" Target="/ppt/slides/slide6.xml" Id="Rcda28becd1ef4317" /><Relationship Type="http://schemas.openxmlformats.org/officeDocument/2006/relationships/slide" Target="/ppt/slides/slide7.xml" Id="R31af8d8e9089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59495382a4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43e849bc4030" /><Relationship Type="http://schemas.openxmlformats.org/officeDocument/2006/relationships/theme" Target="/ppt/slideMasters/theme/theme1.xml" Id="R42a4f6a0a757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0043e849bc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bdf48e021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9977d40fe9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e6aeecf48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9b1caf1fb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a0b7049e548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3e6d7bc04f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30af316a743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9 779 755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MARTIN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MONKEYPANTS AS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PANTER PRODUKSJONER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SAXEGÅRD OLE-MAGNUS TVETE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jakob@bangbang.no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www.a-dep.com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986 941 266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