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81188600a14c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3d0db143844bb4"/>
  </p:sldMasterIdLst>
  <p:sldIdLst>
    <p:sldId xmlns:r="http://schemas.openxmlformats.org/officeDocument/2006/relationships" id="256" r:id="Rdde8ef974fbe4124"/>
    <p:sldId xmlns:r="http://schemas.openxmlformats.org/officeDocument/2006/relationships" id="257" r:id="Rcda9dde24f9c4042"/>
    <p:sldId xmlns:r="http://schemas.openxmlformats.org/officeDocument/2006/relationships" id="258" r:id="R39f1cc9785e445ee"/>
    <p:sldId xmlns:r="http://schemas.openxmlformats.org/officeDocument/2006/relationships" id="259" r:id="R6b0fb035fa08443c"/>
    <p:sldId xmlns:r="http://schemas.openxmlformats.org/officeDocument/2006/relationships" id="260" r:id="R51e551270b124e19"/>
    <p:sldId xmlns:r="http://schemas.openxmlformats.org/officeDocument/2006/relationships" id="261" r:id="R247219e582304e46"/>
    <p:sldId xmlns:r="http://schemas.openxmlformats.org/officeDocument/2006/relationships" id="262" r:id="R31219bfb438541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3d0db143844bb4" /><Relationship Type="http://schemas.openxmlformats.org/officeDocument/2006/relationships/slide" Target="/ppt/slides/slide1.xml" Id="Rdde8ef974fbe4124" /><Relationship Type="http://schemas.openxmlformats.org/officeDocument/2006/relationships/slide" Target="/ppt/slides/slide2.xml" Id="Rcda9dde24f9c4042" /><Relationship Type="http://schemas.openxmlformats.org/officeDocument/2006/relationships/slide" Target="/ppt/slides/slide3.xml" Id="R39f1cc9785e445ee" /><Relationship Type="http://schemas.openxmlformats.org/officeDocument/2006/relationships/slide" Target="/ppt/slides/slide4.xml" Id="R6b0fb035fa08443c" /><Relationship Type="http://schemas.openxmlformats.org/officeDocument/2006/relationships/slide" Target="/ppt/slides/slide5.xml" Id="R51e551270b124e19" /><Relationship Type="http://schemas.openxmlformats.org/officeDocument/2006/relationships/slide" Target="/ppt/slides/slide6.xml" Id="R247219e582304e46" /><Relationship Type="http://schemas.openxmlformats.org/officeDocument/2006/relationships/slide" Target="/ppt/slides/slide7.xml" Id="R31219bfb438541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74246707764f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32c06772a1478b" /><Relationship Type="http://schemas.openxmlformats.org/officeDocument/2006/relationships/theme" Target="/ppt/slideMasters/theme/theme1.xml" Id="Rda17e07cb8c643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32c06772a147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56e93a3abc46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c99a61440a4d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35b3efaf104b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2b07c7a26a42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80748b9eb344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c17dd2eb0640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c97f99988f47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ØBV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ØBV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4 500 764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4 342 430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3 420 784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4 131 261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5 149 745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CHRISTENSEN PER ANDREAS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FURUSTØL TERJE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986 943 021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