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5f30b4d0f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30146bfc14423"/>
  </p:sldMasterIdLst>
  <p:sldIdLst>
    <p:sldId xmlns:r="http://schemas.openxmlformats.org/officeDocument/2006/relationships" id="256" r:id="R87533dd907be4b03"/>
    <p:sldId xmlns:r="http://schemas.openxmlformats.org/officeDocument/2006/relationships" id="257" r:id="R24b79a8c3c19408b"/>
    <p:sldId xmlns:r="http://schemas.openxmlformats.org/officeDocument/2006/relationships" id="258" r:id="R85b3a6a1e0fb4091"/>
    <p:sldId xmlns:r="http://schemas.openxmlformats.org/officeDocument/2006/relationships" id="259" r:id="Radf25aaf68e4459d"/>
    <p:sldId xmlns:r="http://schemas.openxmlformats.org/officeDocument/2006/relationships" id="260" r:id="R568aa15505e4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30146bfc14423" /><Relationship Type="http://schemas.openxmlformats.org/officeDocument/2006/relationships/slide" Target="/ppt/slides/slide1.xml" Id="R87533dd907be4b03" /><Relationship Type="http://schemas.openxmlformats.org/officeDocument/2006/relationships/slide" Target="/ppt/slides/slide2.xml" Id="R24b79a8c3c19408b" /><Relationship Type="http://schemas.openxmlformats.org/officeDocument/2006/relationships/slide" Target="/ppt/slides/slide3.xml" Id="R85b3a6a1e0fb4091" /><Relationship Type="http://schemas.openxmlformats.org/officeDocument/2006/relationships/slide" Target="/ppt/slides/slide4.xml" Id="Radf25aaf68e4459d" /><Relationship Type="http://schemas.openxmlformats.org/officeDocument/2006/relationships/slide" Target="/ppt/slides/slide5.xml" Id="R568aa15505e4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ce5d0eb1941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8bea6c3541e4" /><Relationship Type="http://schemas.openxmlformats.org/officeDocument/2006/relationships/theme" Target="/ppt/slideMasters/theme/theme1.xml" Id="R87027b1c59194a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28bea6c35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bfc52a94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e3a41e52f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145947fe6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49df189a44b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caef32c9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