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cbb944c5694f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c3a5b312c74f6c"/>
  </p:sldMasterIdLst>
  <p:sldIdLst>
    <p:sldId xmlns:r="http://schemas.openxmlformats.org/officeDocument/2006/relationships" id="256" r:id="Rcaacc436145c471a"/>
    <p:sldId xmlns:r="http://schemas.openxmlformats.org/officeDocument/2006/relationships" id="257" r:id="R4db6e07017194850"/>
    <p:sldId xmlns:r="http://schemas.openxmlformats.org/officeDocument/2006/relationships" id="258" r:id="Rd11e76855e7d4ee3"/>
    <p:sldId xmlns:r="http://schemas.openxmlformats.org/officeDocument/2006/relationships" id="259" r:id="R1c897cc504d94ee4"/>
    <p:sldId xmlns:r="http://schemas.openxmlformats.org/officeDocument/2006/relationships" id="260" r:id="R881eb19941ed455f"/>
    <p:sldId xmlns:r="http://schemas.openxmlformats.org/officeDocument/2006/relationships" id="261" r:id="R9e05348b52a64943"/>
    <p:sldId xmlns:r="http://schemas.openxmlformats.org/officeDocument/2006/relationships" id="262" r:id="Rb6435cd81c7e4a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c3a5b312c74f6c" /><Relationship Type="http://schemas.openxmlformats.org/officeDocument/2006/relationships/slide" Target="/ppt/slides/slide1.xml" Id="Rcaacc436145c471a" /><Relationship Type="http://schemas.openxmlformats.org/officeDocument/2006/relationships/slide" Target="/ppt/slides/slide2.xml" Id="R4db6e07017194850" /><Relationship Type="http://schemas.openxmlformats.org/officeDocument/2006/relationships/slide" Target="/ppt/slides/slide3.xml" Id="Rd11e76855e7d4ee3" /><Relationship Type="http://schemas.openxmlformats.org/officeDocument/2006/relationships/slide" Target="/ppt/slides/slide4.xml" Id="R1c897cc504d94ee4" /><Relationship Type="http://schemas.openxmlformats.org/officeDocument/2006/relationships/slide" Target="/ppt/slides/slide5.xml" Id="R881eb19941ed455f" /><Relationship Type="http://schemas.openxmlformats.org/officeDocument/2006/relationships/slide" Target="/ppt/slides/slide6.xml" Id="R9e05348b52a64943" /><Relationship Type="http://schemas.openxmlformats.org/officeDocument/2006/relationships/slide" Target="/ppt/slides/slide7.xml" Id="Rb6435cd81c7e4a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2a0866b67b46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de7f3dbc554a47" /><Relationship Type="http://schemas.openxmlformats.org/officeDocument/2006/relationships/theme" Target="/ppt/slideMasters/theme/theme1.xml" Id="R08b13136e4ce41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de7f3dbc554a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8e5d5ad11e40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445d18112c48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e038e34c874f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1e4700383649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a20895fd3042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c2fa9ef5bd4d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46a64a54db4d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RØRLEGGERMESTER TOR DAG GULBRANDSEN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RØRLEGGERMESTER TOR DAG GULBRANDSEN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RØRLEGGERMESTER TOR DAG GULBRANDSEN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RØRLEGGERMESTER TOR DAG GULBRANDSEN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RØRLEGGERMESTER TOR DAG GULBRANDSEN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RØRLEGGERMESTER TOR DAG GULBRANDSEN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384 348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−218 587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−199 227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316 688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651 346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RØRLEGGERMESTER TOR DAG GULBRANDSEN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GULBRANDSEN SUSANN 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RØRLEGGERMESTER TOR DAG GULBRANDSEN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Hellevang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6815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986 978 372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RØRLEGGERMESTER TOR DAG GULBRANDSEN AS</a:t>
            </a:r>
          </a:p>
        </p:txBody>
      </p:sp>
    </p:spTree>
  </p:cSld>
  <p:clrMapOvr>
    <a:masterClrMapping xmlns:a="http://schemas.openxmlformats.org/drawingml/2006/main"/>
  </p:clrMapOvr>
</p:sld>
</file>