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c1b7122ab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ea19b95c94c0f"/>
  </p:sldMasterIdLst>
  <p:sldIdLst>
    <p:sldId xmlns:r="http://schemas.openxmlformats.org/officeDocument/2006/relationships" id="256" r:id="Ra47dd48a7b3642e8"/>
    <p:sldId xmlns:r="http://schemas.openxmlformats.org/officeDocument/2006/relationships" id="257" r:id="R3bf5d125196e47a0"/>
    <p:sldId xmlns:r="http://schemas.openxmlformats.org/officeDocument/2006/relationships" id="258" r:id="R4fb5f0bae78f44c0"/>
    <p:sldId xmlns:r="http://schemas.openxmlformats.org/officeDocument/2006/relationships" id="259" r:id="R0d4e77c01427437c"/>
    <p:sldId xmlns:r="http://schemas.openxmlformats.org/officeDocument/2006/relationships" id="260" r:id="Raccb65f3fb554dbb"/>
    <p:sldId xmlns:r="http://schemas.openxmlformats.org/officeDocument/2006/relationships" id="261" r:id="Rd0f7e488cc3d4393"/>
    <p:sldId xmlns:r="http://schemas.openxmlformats.org/officeDocument/2006/relationships" id="262" r:id="Rb2131d047fbe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ea19b95c94c0f" /><Relationship Type="http://schemas.openxmlformats.org/officeDocument/2006/relationships/slide" Target="/ppt/slides/slide1.xml" Id="Ra47dd48a7b3642e8" /><Relationship Type="http://schemas.openxmlformats.org/officeDocument/2006/relationships/slide" Target="/ppt/slides/slide2.xml" Id="R3bf5d125196e47a0" /><Relationship Type="http://schemas.openxmlformats.org/officeDocument/2006/relationships/slide" Target="/ppt/slides/slide3.xml" Id="R4fb5f0bae78f44c0" /><Relationship Type="http://schemas.openxmlformats.org/officeDocument/2006/relationships/slide" Target="/ppt/slides/slide4.xml" Id="R0d4e77c01427437c" /><Relationship Type="http://schemas.openxmlformats.org/officeDocument/2006/relationships/slide" Target="/ppt/slides/slide5.xml" Id="Raccb65f3fb554dbb" /><Relationship Type="http://schemas.openxmlformats.org/officeDocument/2006/relationships/slide" Target="/ppt/slides/slide6.xml" Id="Rd0f7e488cc3d4393" /><Relationship Type="http://schemas.openxmlformats.org/officeDocument/2006/relationships/slide" Target="/ppt/slides/slide7.xml" Id="Rb2131d047fbe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14740dacf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87874cf914907" /><Relationship Type="http://schemas.openxmlformats.org/officeDocument/2006/relationships/theme" Target="/ppt/slideMasters/theme/theme1.xml" Id="Raff4a0e5f5fb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87874cf91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fcea25d43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6085fcb9c47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c272153e6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00013ed2f47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a98a3a48949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b568048ea4c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e53a3110a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