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3bca0bedd240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699a1be9fd4388"/>
  </p:sldMasterIdLst>
  <p:sldIdLst>
    <p:sldId xmlns:r="http://schemas.openxmlformats.org/officeDocument/2006/relationships" id="256" r:id="R64abe213f6674ea1"/>
    <p:sldId xmlns:r="http://schemas.openxmlformats.org/officeDocument/2006/relationships" id="257" r:id="R458f44e8fede4b06"/>
    <p:sldId xmlns:r="http://schemas.openxmlformats.org/officeDocument/2006/relationships" id="258" r:id="Rc025dcd4c62d4c60"/>
    <p:sldId xmlns:r="http://schemas.openxmlformats.org/officeDocument/2006/relationships" id="259" r:id="Rb5a0fb2d4b624db5"/>
    <p:sldId xmlns:r="http://schemas.openxmlformats.org/officeDocument/2006/relationships" id="260" r:id="Rda2151449c934ee9"/>
    <p:sldId xmlns:r="http://schemas.openxmlformats.org/officeDocument/2006/relationships" id="261" r:id="R6879b04c8eaf4c96"/>
    <p:sldId xmlns:r="http://schemas.openxmlformats.org/officeDocument/2006/relationships" id="262" r:id="Rfd0242826dcf44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699a1be9fd4388" /><Relationship Type="http://schemas.openxmlformats.org/officeDocument/2006/relationships/slide" Target="/ppt/slides/slide1.xml" Id="R64abe213f6674ea1" /><Relationship Type="http://schemas.openxmlformats.org/officeDocument/2006/relationships/slide" Target="/ppt/slides/slide2.xml" Id="R458f44e8fede4b06" /><Relationship Type="http://schemas.openxmlformats.org/officeDocument/2006/relationships/slide" Target="/ppt/slides/slide3.xml" Id="Rc025dcd4c62d4c60" /><Relationship Type="http://schemas.openxmlformats.org/officeDocument/2006/relationships/slide" Target="/ppt/slides/slide4.xml" Id="Rb5a0fb2d4b624db5" /><Relationship Type="http://schemas.openxmlformats.org/officeDocument/2006/relationships/slide" Target="/ppt/slides/slide5.xml" Id="Rda2151449c934ee9" /><Relationship Type="http://schemas.openxmlformats.org/officeDocument/2006/relationships/slide" Target="/ppt/slides/slide6.xml" Id="R6879b04c8eaf4c96" /><Relationship Type="http://schemas.openxmlformats.org/officeDocument/2006/relationships/slide" Target="/ppt/slides/slide7.xml" Id="Rfd0242826dcf44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29f87ea2a149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30d4f9a8a4b5d" /><Relationship Type="http://schemas.openxmlformats.org/officeDocument/2006/relationships/theme" Target="/ppt/slideMasters/theme/theme1.xml" Id="R21d21b2bcb3840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330d4f9a8a4b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a6b828726e45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4f06c43314b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5eeea362634f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6e80881c341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dc9ec883e43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65d5c62f040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13af06c3924e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ELKJØP LEKNES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ELKJØP LEKNES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ELKJØP LEKNES AS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ELKJØP LEKNES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ELKJØP LEKNES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ELKJØP LEKNES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65 259 068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172 024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6 486 665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17 718 592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ELKJØP LEKNES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BALLSTAD RADIOSERVICE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ELKJØP LEKNES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Leknessletta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08 12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leknes@elkjop.no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www.elkjop.no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987 190 949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ELKJØP LEKNES AS</a:t>
            </a:r>
          </a:p>
        </p:txBody>
      </p:sp>
    </p:spTree>
  </p:cSld>
  <p:clrMapOvr>
    <a:masterClrMapping xmlns:a="http://schemas.openxmlformats.org/drawingml/2006/main"/>
  </p:clrMapOvr>
</p:sld>
</file>