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3ab26366b4c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46f623db1548f9"/>
  </p:sldMasterIdLst>
  <p:sldIdLst>
    <p:sldId xmlns:r="http://schemas.openxmlformats.org/officeDocument/2006/relationships" id="256" r:id="R744363e433ed4103"/>
    <p:sldId xmlns:r="http://schemas.openxmlformats.org/officeDocument/2006/relationships" id="257" r:id="R851d7ba2011146a6"/>
    <p:sldId xmlns:r="http://schemas.openxmlformats.org/officeDocument/2006/relationships" id="258" r:id="Rc9e05ef291564944"/>
    <p:sldId xmlns:r="http://schemas.openxmlformats.org/officeDocument/2006/relationships" id="259" r:id="R7340a6595f144b39"/>
    <p:sldId xmlns:r="http://schemas.openxmlformats.org/officeDocument/2006/relationships" id="260" r:id="R85e3a6689da140fe"/>
    <p:sldId xmlns:r="http://schemas.openxmlformats.org/officeDocument/2006/relationships" id="261" r:id="R9a180a3042284d88"/>
    <p:sldId xmlns:r="http://schemas.openxmlformats.org/officeDocument/2006/relationships" id="262" r:id="R8aef57c5420849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6f623db1548f9" /><Relationship Type="http://schemas.openxmlformats.org/officeDocument/2006/relationships/slide" Target="/ppt/slides/slide1.xml" Id="R744363e433ed4103" /><Relationship Type="http://schemas.openxmlformats.org/officeDocument/2006/relationships/slide" Target="/ppt/slides/slide2.xml" Id="R851d7ba2011146a6" /><Relationship Type="http://schemas.openxmlformats.org/officeDocument/2006/relationships/slide" Target="/ppt/slides/slide3.xml" Id="Rc9e05ef291564944" /><Relationship Type="http://schemas.openxmlformats.org/officeDocument/2006/relationships/slide" Target="/ppt/slides/slide4.xml" Id="R7340a6595f144b39" /><Relationship Type="http://schemas.openxmlformats.org/officeDocument/2006/relationships/slide" Target="/ppt/slides/slide5.xml" Id="R85e3a6689da140fe" /><Relationship Type="http://schemas.openxmlformats.org/officeDocument/2006/relationships/slide" Target="/ppt/slides/slide6.xml" Id="R9a180a3042284d88" /><Relationship Type="http://schemas.openxmlformats.org/officeDocument/2006/relationships/slide" Target="/ppt/slides/slide7.xml" Id="R8aef57c5420849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e2065e20743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b0430e10049c3" /><Relationship Type="http://schemas.openxmlformats.org/officeDocument/2006/relationships/theme" Target="/ppt/slideMasters/theme/theme1.xml" Id="R789fd46b977e45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b0430e10049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05cb6a7ac4e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1e12154dd4c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d66a5c76d4b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c85531127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41a265c98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b938bcd6746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9cc68b13c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STEIRO 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STEIRO 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26 326 302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STEIRO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Storhøggveien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987 192 585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