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14f6b86ef40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2f67fa1288420b"/>
  </p:sldMasterIdLst>
  <p:sldIdLst>
    <p:sldId xmlns:r="http://schemas.openxmlformats.org/officeDocument/2006/relationships" id="256" r:id="Rde42aa7a231b4f1f"/>
    <p:sldId xmlns:r="http://schemas.openxmlformats.org/officeDocument/2006/relationships" id="257" r:id="R810856ddca21431d"/>
    <p:sldId xmlns:r="http://schemas.openxmlformats.org/officeDocument/2006/relationships" id="258" r:id="Rb6b39b8c8a844fef"/>
    <p:sldId xmlns:r="http://schemas.openxmlformats.org/officeDocument/2006/relationships" id="259" r:id="Rf21f462cae434575"/>
    <p:sldId xmlns:r="http://schemas.openxmlformats.org/officeDocument/2006/relationships" id="260" r:id="R3c5ae58d4da049a9"/>
    <p:sldId xmlns:r="http://schemas.openxmlformats.org/officeDocument/2006/relationships" id="261" r:id="R3c1e3db077ab4cdf"/>
    <p:sldId xmlns:r="http://schemas.openxmlformats.org/officeDocument/2006/relationships" id="262" r:id="R0f8c4b1c54d94a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f67fa1288420b" /><Relationship Type="http://schemas.openxmlformats.org/officeDocument/2006/relationships/slide" Target="/ppt/slides/slide1.xml" Id="Rde42aa7a231b4f1f" /><Relationship Type="http://schemas.openxmlformats.org/officeDocument/2006/relationships/slide" Target="/ppt/slides/slide2.xml" Id="R810856ddca21431d" /><Relationship Type="http://schemas.openxmlformats.org/officeDocument/2006/relationships/slide" Target="/ppt/slides/slide3.xml" Id="Rb6b39b8c8a844fef" /><Relationship Type="http://schemas.openxmlformats.org/officeDocument/2006/relationships/slide" Target="/ppt/slides/slide4.xml" Id="Rf21f462cae434575" /><Relationship Type="http://schemas.openxmlformats.org/officeDocument/2006/relationships/slide" Target="/ppt/slides/slide5.xml" Id="R3c5ae58d4da049a9" /><Relationship Type="http://schemas.openxmlformats.org/officeDocument/2006/relationships/slide" Target="/ppt/slides/slide6.xml" Id="R3c1e3db077ab4cdf" /><Relationship Type="http://schemas.openxmlformats.org/officeDocument/2006/relationships/slide" Target="/ppt/slides/slide7.xml" Id="R0f8c4b1c54d94a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85d918c4742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8d38fd65d45c8" /><Relationship Type="http://schemas.openxmlformats.org/officeDocument/2006/relationships/theme" Target="/ppt/slideMasters/theme/theme1.xml" Id="Refa92e80c6e9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38d38fd65d45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8f1b112164f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fcc2d413b43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e9bf9dc534a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a0f953b9b48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364b45e8d4b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97050123f4b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0fcde4867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IMTAS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PROSJEKT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294 672 700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23 639 139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16 801 451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48 299 714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143 752 867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Verkstedløypa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