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4296e848154c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6e400587064780"/>
  </p:sldMasterIdLst>
  <p:sldIdLst>
    <p:sldId xmlns:r="http://schemas.openxmlformats.org/officeDocument/2006/relationships" id="256" r:id="Re0bb6b7d89dc4026"/>
    <p:sldId xmlns:r="http://schemas.openxmlformats.org/officeDocument/2006/relationships" id="257" r:id="R793f630033664af8"/>
    <p:sldId xmlns:r="http://schemas.openxmlformats.org/officeDocument/2006/relationships" id="258" r:id="R579f117ac8f74ce1"/>
    <p:sldId xmlns:r="http://schemas.openxmlformats.org/officeDocument/2006/relationships" id="259" r:id="R1ded0fedb02e4dfa"/>
    <p:sldId xmlns:r="http://schemas.openxmlformats.org/officeDocument/2006/relationships" id="260" r:id="R77f4cf68d77d4cca"/>
    <p:sldId xmlns:r="http://schemas.openxmlformats.org/officeDocument/2006/relationships" id="261" r:id="Rd4fa7cdd6b464124"/>
    <p:sldId xmlns:r="http://schemas.openxmlformats.org/officeDocument/2006/relationships" id="262" r:id="R7f24f0ee310c45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6e400587064780" /><Relationship Type="http://schemas.openxmlformats.org/officeDocument/2006/relationships/slide" Target="/ppt/slides/slide1.xml" Id="Re0bb6b7d89dc4026" /><Relationship Type="http://schemas.openxmlformats.org/officeDocument/2006/relationships/slide" Target="/ppt/slides/slide2.xml" Id="R793f630033664af8" /><Relationship Type="http://schemas.openxmlformats.org/officeDocument/2006/relationships/slide" Target="/ppt/slides/slide3.xml" Id="R579f117ac8f74ce1" /><Relationship Type="http://schemas.openxmlformats.org/officeDocument/2006/relationships/slide" Target="/ppt/slides/slide4.xml" Id="R1ded0fedb02e4dfa" /><Relationship Type="http://schemas.openxmlformats.org/officeDocument/2006/relationships/slide" Target="/ppt/slides/slide5.xml" Id="R77f4cf68d77d4cca" /><Relationship Type="http://schemas.openxmlformats.org/officeDocument/2006/relationships/slide" Target="/ppt/slides/slide6.xml" Id="Rd4fa7cdd6b464124" /><Relationship Type="http://schemas.openxmlformats.org/officeDocument/2006/relationships/slide" Target="/ppt/slides/slide7.xml" Id="R7f24f0ee310c45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f64bdab3dd4b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e1c3bbc084c7c" /><Relationship Type="http://schemas.openxmlformats.org/officeDocument/2006/relationships/theme" Target="/ppt/slideMasters/theme/theme1.xml" Id="Re9713fa17b1e4f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9e1c3bbc084c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2bda8a1bc4b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ca657393a49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c50fa29d242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542a88d1040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255b9310949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b761fa30a49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35ab48bd342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BEROMA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BEROMA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BEROMA AS ble etablert [år] og holder til i Manstad.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BEROMA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BEROMA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BEROMA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493 450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114 867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118 156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305 071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369 220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BEROMA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ROY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NORMANN BENTE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BEROMA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Manstadfaret 6C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1626 Manstad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33 50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987 310 421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BEROMA AS</a:t>
            </a:r>
          </a:p>
        </p:txBody>
      </p:sp>
    </p:spTree>
  </p:cSld>
  <p:clrMapOvr>
    <a:masterClrMapping xmlns:a="http://schemas.openxmlformats.org/drawingml/2006/main"/>
  </p:clrMapOvr>
</p:sld>
</file>