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e1e0ee17284c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2be878cec54428"/>
  </p:sldMasterIdLst>
  <p:sldIdLst>
    <p:sldId xmlns:r="http://schemas.openxmlformats.org/officeDocument/2006/relationships" id="256" r:id="R8cba4a54ff6047d2"/>
    <p:sldId xmlns:r="http://schemas.openxmlformats.org/officeDocument/2006/relationships" id="257" r:id="Rd49866b634db4c1a"/>
    <p:sldId xmlns:r="http://schemas.openxmlformats.org/officeDocument/2006/relationships" id="258" r:id="R329c3a945d134bce"/>
    <p:sldId xmlns:r="http://schemas.openxmlformats.org/officeDocument/2006/relationships" id="259" r:id="Rf3e5ad59674d4f57"/>
    <p:sldId xmlns:r="http://schemas.openxmlformats.org/officeDocument/2006/relationships" id="260" r:id="R487fe6b01e5c43d6"/>
    <p:sldId xmlns:r="http://schemas.openxmlformats.org/officeDocument/2006/relationships" id="261" r:id="R431111f829d74014"/>
    <p:sldId xmlns:r="http://schemas.openxmlformats.org/officeDocument/2006/relationships" id="262" r:id="Ra93b230cc8084d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2be878cec54428" /><Relationship Type="http://schemas.openxmlformats.org/officeDocument/2006/relationships/slide" Target="/ppt/slides/slide1.xml" Id="R8cba4a54ff6047d2" /><Relationship Type="http://schemas.openxmlformats.org/officeDocument/2006/relationships/slide" Target="/ppt/slides/slide2.xml" Id="Rd49866b634db4c1a" /><Relationship Type="http://schemas.openxmlformats.org/officeDocument/2006/relationships/slide" Target="/ppt/slides/slide3.xml" Id="R329c3a945d134bce" /><Relationship Type="http://schemas.openxmlformats.org/officeDocument/2006/relationships/slide" Target="/ppt/slides/slide4.xml" Id="Rf3e5ad59674d4f57" /><Relationship Type="http://schemas.openxmlformats.org/officeDocument/2006/relationships/slide" Target="/ppt/slides/slide5.xml" Id="R487fe6b01e5c43d6" /><Relationship Type="http://schemas.openxmlformats.org/officeDocument/2006/relationships/slide" Target="/ppt/slides/slide6.xml" Id="R431111f829d74014" /><Relationship Type="http://schemas.openxmlformats.org/officeDocument/2006/relationships/slide" Target="/ppt/slides/slide7.xml" Id="Ra93b230cc8084d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31d3c0079a48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0c4bbffa34439" /><Relationship Type="http://schemas.openxmlformats.org/officeDocument/2006/relationships/theme" Target="/ppt/slideMasters/theme/theme1.xml" Id="R9e8306c2350c48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d0c4bbffa344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3e09ccefc45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f2cf452344a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e43a392554f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ceb84719a4c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64f297b9a41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6cc13195848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0e732886c44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PARKVEIEN 62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62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62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62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62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62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5 277 791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2 846 862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919 437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44 813 197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74 084 672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62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MAYA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62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Brynsveien 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99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post@maya.no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62 AS</a:t>
            </a:r>
          </a:p>
        </p:txBody>
      </p:sp>
    </p:spTree>
  </p:cSld>
  <p:clrMapOvr>
    <a:masterClrMapping xmlns:a="http://schemas.openxmlformats.org/drawingml/2006/main"/>
  </p:clrMapOvr>
</p:sld>
</file>