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ea97564a414f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deb127fc90470b"/>
  </p:sldMasterIdLst>
  <p:sldIdLst>
    <p:sldId xmlns:r="http://schemas.openxmlformats.org/officeDocument/2006/relationships" id="256" r:id="Ra0061fba71c34a1e"/>
    <p:sldId xmlns:r="http://schemas.openxmlformats.org/officeDocument/2006/relationships" id="257" r:id="R0ae13e2923944fa1"/>
    <p:sldId xmlns:r="http://schemas.openxmlformats.org/officeDocument/2006/relationships" id="258" r:id="R35a72a9e3bf44040"/>
    <p:sldId xmlns:r="http://schemas.openxmlformats.org/officeDocument/2006/relationships" id="259" r:id="R9e0ed4ef4ee744c0"/>
    <p:sldId xmlns:r="http://schemas.openxmlformats.org/officeDocument/2006/relationships" id="260" r:id="Rc3fe5204ce0440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deb127fc90470b" /><Relationship Type="http://schemas.openxmlformats.org/officeDocument/2006/relationships/slide" Target="/ppt/slides/slide1.xml" Id="Ra0061fba71c34a1e" /><Relationship Type="http://schemas.openxmlformats.org/officeDocument/2006/relationships/slide" Target="/ppt/slides/slide2.xml" Id="R0ae13e2923944fa1" /><Relationship Type="http://schemas.openxmlformats.org/officeDocument/2006/relationships/slide" Target="/ppt/slides/slide3.xml" Id="R35a72a9e3bf44040" /><Relationship Type="http://schemas.openxmlformats.org/officeDocument/2006/relationships/slide" Target="/ppt/slides/slide4.xml" Id="R9e0ed4ef4ee744c0" /><Relationship Type="http://schemas.openxmlformats.org/officeDocument/2006/relationships/slide" Target="/ppt/slides/slide5.xml" Id="Rc3fe5204ce0440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9d4c0761e14b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fecf300de40bb" /><Relationship Type="http://schemas.openxmlformats.org/officeDocument/2006/relationships/theme" Target="/ppt/slideMasters/theme/theme1.xml" Id="R8754d176c1c44c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cfecf300de40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79e57cc33140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0d6646b0243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be114c99c40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481160b0041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51a1a603b45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BLINKBANEN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BLINKBANEN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987 345 713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