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114114047c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8cf77cf7df44e4"/>
  </p:sldMasterIdLst>
  <p:sldIdLst>
    <p:sldId xmlns:r="http://schemas.openxmlformats.org/officeDocument/2006/relationships" id="256" r:id="Rf6eb89be6bc74d3d"/>
    <p:sldId xmlns:r="http://schemas.openxmlformats.org/officeDocument/2006/relationships" id="257" r:id="R6f87d6377d974818"/>
    <p:sldId xmlns:r="http://schemas.openxmlformats.org/officeDocument/2006/relationships" id="258" r:id="R7f430bf6f00c4e87"/>
    <p:sldId xmlns:r="http://schemas.openxmlformats.org/officeDocument/2006/relationships" id="259" r:id="R6f56618ccd014588"/>
    <p:sldId xmlns:r="http://schemas.openxmlformats.org/officeDocument/2006/relationships" id="260" r:id="R9b1477f2e8604f5b"/>
    <p:sldId xmlns:r="http://schemas.openxmlformats.org/officeDocument/2006/relationships" id="261" r:id="R582ebb19647f4f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cf77cf7df44e4" /><Relationship Type="http://schemas.openxmlformats.org/officeDocument/2006/relationships/slide" Target="/ppt/slides/slide1.xml" Id="Rf6eb89be6bc74d3d" /><Relationship Type="http://schemas.openxmlformats.org/officeDocument/2006/relationships/slide" Target="/ppt/slides/slide2.xml" Id="R6f87d6377d974818" /><Relationship Type="http://schemas.openxmlformats.org/officeDocument/2006/relationships/slide" Target="/ppt/slides/slide3.xml" Id="R7f430bf6f00c4e87" /><Relationship Type="http://schemas.openxmlformats.org/officeDocument/2006/relationships/slide" Target="/ppt/slides/slide4.xml" Id="R6f56618ccd014588" /><Relationship Type="http://schemas.openxmlformats.org/officeDocument/2006/relationships/slide" Target="/ppt/slides/slide5.xml" Id="R9b1477f2e8604f5b" /><Relationship Type="http://schemas.openxmlformats.org/officeDocument/2006/relationships/slide" Target="/ppt/slides/slide6.xml" Id="R582ebb19647f4f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e7d2bdd84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f70bcf58f4b7a" /><Relationship Type="http://schemas.openxmlformats.org/officeDocument/2006/relationships/theme" Target="/ppt/slideMasters/theme/theme1.xml" Id="R83cae2a008af4a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6f70bcf58f4b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2cfb6b5d044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8d181189244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1ff0ed2cd48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79bd40b114e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f296ec4e84d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e8f1b25404d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