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7894b7a384346f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7611fb65dc485f"/>
  </p:sldMasterIdLst>
  <p:sldIdLst>
    <p:sldId xmlns:r="http://schemas.openxmlformats.org/officeDocument/2006/relationships" id="256" r:id="R90bb122d3b6c42e9"/>
    <p:sldId xmlns:r="http://schemas.openxmlformats.org/officeDocument/2006/relationships" id="257" r:id="Rb0ca3414cb0d405e"/>
    <p:sldId xmlns:r="http://schemas.openxmlformats.org/officeDocument/2006/relationships" id="258" r:id="R8d1f6542cc0e459b"/>
    <p:sldId xmlns:r="http://schemas.openxmlformats.org/officeDocument/2006/relationships" id="259" r:id="Re2b56e251564496a"/>
    <p:sldId xmlns:r="http://schemas.openxmlformats.org/officeDocument/2006/relationships" id="260" r:id="R3e445769d77f4a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7611fb65dc485f" /><Relationship Type="http://schemas.openxmlformats.org/officeDocument/2006/relationships/slide" Target="/ppt/slides/slide1.xml" Id="R90bb122d3b6c42e9" /><Relationship Type="http://schemas.openxmlformats.org/officeDocument/2006/relationships/slide" Target="/ppt/slides/slide2.xml" Id="Rb0ca3414cb0d405e" /><Relationship Type="http://schemas.openxmlformats.org/officeDocument/2006/relationships/slide" Target="/ppt/slides/slide3.xml" Id="R8d1f6542cc0e459b" /><Relationship Type="http://schemas.openxmlformats.org/officeDocument/2006/relationships/slide" Target="/ppt/slides/slide4.xml" Id="Re2b56e251564496a" /><Relationship Type="http://schemas.openxmlformats.org/officeDocument/2006/relationships/slide" Target="/ppt/slides/slide5.xml" Id="R3e445769d77f4a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f48bae17e946a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ff0f99d3df4d1e" /><Relationship Type="http://schemas.openxmlformats.org/officeDocument/2006/relationships/theme" Target="/ppt/slideMasters/theme/theme1.xml" Id="R5f8af18660f541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3ff0f99d3df4d1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64e0ecd3574b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a74970f8cf48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1e21c7b12b4b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6d4952aea74b1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f528eff5a3480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NORIPTEL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NORIPTEL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NORIPTEL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NORIPTEL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NORIPTEL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NORIPTEL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987 434 708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NORIPTEL AS</a:t>
            </a:r>
          </a:p>
        </p:txBody>
      </p:sp>
    </p:spTree>
  </p:cSld>
  <p:clrMapOvr>
    <a:masterClrMapping xmlns:a="http://schemas.openxmlformats.org/drawingml/2006/main"/>
  </p:clrMapOvr>
</p:sld>
</file>