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14eff4fe1e4d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d8836338bc4b46"/>
  </p:sldMasterIdLst>
  <p:sldIdLst>
    <p:sldId xmlns:r="http://schemas.openxmlformats.org/officeDocument/2006/relationships" id="256" r:id="Rd355fc161e9e4fc0"/>
    <p:sldId xmlns:r="http://schemas.openxmlformats.org/officeDocument/2006/relationships" id="257" r:id="R7f55fcf1ff9e4e9d"/>
    <p:sldId xmlns:r="http://schemas.openxmlformats.org/officeDocument/2006/relationships" id="258" r:id="R5c067d798afb4e38"/>
    <p:sldId xmlns:r="http://schemas.openxmlformats.org/officeDocument/2006/relationships" id="259" r:id="Rc68d6e5f589f48d5"/>
    <p:sldId xmlns:r="http://schemas.openxmlformats.org/officeDocument/2006/relationships" id="260" r:id="R9ee2dc9ac9ad4a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d8836338bc4b46" /><Relationship Type="http://schemas.openxmlformats.org/officeDocument/2006/relationships/slide" Target="/ppt/slides/slide1.xml" Id="Rd355fc161e9e4fc0" /><Relationship Type="http://schemas.openxmlformats.org/officeDocument/2006/relationships/slide" Target="/ppt/slides/slide2.xml" Id="R7f55fcf1ff9e4e9d" /><Relationship Type="http://schemas.openxmlformats.org/officeDocument/2006/relationships/slide" Target="/ppt/slides/slide3.xml" Id="R5c067d798afb4e38" /><Relationship Type="http://schemas.openxmlformats.org/officeDocument/2006/relationships/slide" Target="/ppt/slides/slide4.xml" Id="Rc68d6e5f589f48d5" /><Relationship Type="http://schemas.openxmlformats.org/officeDocument/2006/relationships/slide" Target="/ppt/slides/slide5.xml" Id="R9ee2dc9ac9ad4a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2b6aebf8c4b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2fab6c1894559" /><Relationship Type="http://schemas.openxmlformats.org/officeDocument/2006/relationships/theme" Target="/ppt/slideMasters/theme/theme1.xml" Id="Rb93f2494366a4f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32fab6c18945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149763b3f4f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b13cd575644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0e7c8417941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24299dbf84f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3fa4d955b4c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NORGESTRAPP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NORGESTRAPP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NORGESTRAPP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NORGESTRAPP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NORGESTRAPP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NORGESTRAPP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987 499 478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NORGESTRAPP AS</a:t>
            </a:r>
          </a:p>
        </p:txBody>
      </p:sp>
    </p:spTree>
  </p:cSld>
  <p:clrMapOvr>
    <a:masterClrMapping xmlns:a="http://schemas.openxmlformats.org/drawingml/2006/main"/>
  </p:clrMapOvr>
</p:sld>
</file>