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1e5b16b74e49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75452710004ccd"/>
  </p:sldMasterIdLst>
  <p:sldIdLst>
    <p:sldId xmlns:r="http://schemas.openxmlformats.org/officeDocument/2006/relationships" id="256" r:id="Rd2b68160ccdb4dfe"/>
    <p:sldId xmlns:r="http://schemas.openxmlformats.org/officeDocument/2006/relationships" id="257" r:id="Rc87959e2c0bb4a83"/>
    <p:sldId xmlns:r="http://schemas.openxmlformats.org/officeDocument/2006/relationships" id="258" r:id="Ra0250be482494200"/>
    <p:sldId xmlns:r="http://schemas.openxmlformats.org/officeDocument/2006/relationships" id="259" r:id="R0b4123a7a62f4283"/>
    <p:sldId xmlns:r="http://schemas.openxmlformats.org/officeDocument/2006/relationships" id="260" r:id="R99b559fa6ae2415a"/>
    <p:sldId xmlns:r="http://schemas.openxmlformats.org/officeDocument/2006/relationships" id="261" r:id="Rcec0ed577483477a"/>
    <p:sldId xmlns:r="http://schemas.openxmlformats.org/officeDocument/2006/relationships" id="262" r:id="R0630a7c670a647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5452710004ccd" /><Relationship Type="http://schemas.openxmlformats.org/officeDocument/2006/relationships/slide" Target="/ppt/slides/slide1.xml" Id="Rd2b68160ccdb4dfe" /><Relationship Type="http://schemas.openxmlformats.org/officeDocument/2006/relationships/slide" Target="/ppt/slides/slide2.xml" Id="Rc87959e2c0bb4a83" /><Relationship Type="http://schemas.openxmlformats.org/officeDocument/2006/relationships/slide" Target="/ppt/slides/slide3.xml" Id="Ra0250be482494200" /><Relationship Type="http://schemas.openxmlformats.org/officeDocument/2006/relationships/slide" Target="/ppt/slides/slide4.xml" Id="R0b4123a7a62f4283" /><Relationship Type="http://schemas.openxmlformats.org/officeDocument/2006/relationships/slide" Target="/ppt/slides/slide5.xml" Id="R99b559fa6ae2415a" /><Relationship Type="http://schemas.openxmlformats.org/officeDocument/2006/relationships/slide" Target="/ppt/slides/slide6.xml" Id="Rcec0ed577483477a" /><Relationship Type="http://schemas.openxmlformats.org/officeDocument/2006/relationships/slide" Target="/ppt/slides/slide7.xml" Id="R0630a7c670a647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3964280b64b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ecafe35384b62" /><Relationship Type="http://schemas.openxmlformats.org/officeDocument/2006/relationships/theme" Target="/ppt/slideMasters/theme/theme1.xml" Id="Raf34d623e1eb48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decafe35384b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df0e0149f42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6f543a96b4b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697e01b794e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bbdeacf0842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2e6ab0b394a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5f10b232b48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5bc2a99e54c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CASORO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3 030 317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27 909 195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51 349 972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MTS EIENDOM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BJØRN STENSAKER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v/Martin Stensaker, Gyssestadkollen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