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f4830995949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80bd723eb84180"/>
  </p:sldMasterIdLst>
  <p:sldIdLst>
    <p:sldId xmlns:r="http://schemas.openxmlformats.org/officeDocument/2006/relationships" id="256" r:id="R274261b7ad7a4c9f"/>
    <p:sldId xmlns:r="http://schemas.openxmlformats.org/officeDocument/2006/relationships" id="257" r:id="Re35de65936464efc"/>
    <p:sldId xmlns:r="http://schemas.openxmlformats.org/officeDocument/2006/relationships" id="258" r:id="Re0eca6d1ceb442bd"/>
    <p:sldId xmlns:r="http://schemas.openxmlformats.org/officeDocument/2006/relationships" id="259" r:id="Rdd9dbcd9f9f845c1"/>
    <p:sldId xmlns:r="http://schemas.openxmlformats.org/officeDocument/2006/relationships" id="260" r:id="R38c0648521da4f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0bd723eb84180" /><Relationship Type="http://schemas.openxmlformats.org/officeDocument/2006/relationships/slide" Target="/ppt/slides/slide1.xml" Id="R274261b7ad7a4c9f" /><Relationship Type="http://schemas.openxmlformats.org/officeDocument/2006/relationships/slide" Target="/ppt/slides/slide2.xml" Id="Re35de65936464efc" /><Relationship Type="http://schemas.openxmlformats.org/officeDocument/2006/relationships/slide" Target="/ppt/slides/slide3.xml" Id="Re0eca6d1ceb442bd" /><Relationship Type="http://schemas.openxmlformats.org/officeDocument/2006/relationships/slide" Target="/ppt/slides/slide4.xml" Id="Rdd9dbcd9f9f845c1" /><Relationship Type="http://schemas.openxmlformats.org/officeDocument/2006/relationships/slide" Target="/ppt/slides/slide5.xml" Id="R38c0648521da4f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29752cc2347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df683a6ec4d82" /><Relationship Type="http://schemas.openxmlformats.org/officeDocument/2006/relationships/theme" Target="/ppt/slideMasters/theme/theme1.xml" Id="R417fc207783f45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9df683a6ec4d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7e5bd9fe448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caeb1af3744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ff786281345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99b27052f4c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8e005c8fc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