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ee77eda608c4ee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1e002133654485c"/>
  </p:sldMasterIdLst>
  <p:sldIdLst>
    <p:sldId xmlns:r="http://schemas.openxmlformats.org/officeDocument/2006/relationships" id="256" r:id="Rd715c12561cc498b"/>
    <p:sldId xmlns:r="http://schemas.openxmlformats.org/officeDocument/2006/relationships" id="257" r:id="R645e880a6f12487b"/>
    <p:sldId xmlns:r="http://schemas.openxmlformats.org/officeDocument/2006/relationships" id="258" r:id="R673cf019ff024374"/>
    <p:sldId xmlns:r="http://schemas.openxmlformats.org/officeDocument/2006/relationships" id="259" r:id="Rb4615828a0314335"/>
    <p:sldId xmlns:r="http://schemas.openxmlformats.org/officeDocument/2006/relationships" id="260" r:id="Rb7f26534aafd4808"/>
    <p:sldId xmlns:r="http://schemas.openxmlformats.org/officeDocument/2006/relationships" id="261" r:id="R965c26ed26d44e0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1e002133654485c" /><Relationship Type="http://schemas.openxmlformats.org/officeDocument/2006/relationships/slide" Target="/ppt/slides/slide1.xml" Id="Rd715c12561cc498b" /><Relationship Type="http://schemas.openxmlformats.org/officeDocument/2006/relationships/slide" Target="/ppt/slides/slide2.xml" Id="R645e880a6f12487b" /><Relationship Type="http://schemas.openxmlformats.org/officeDocument/2006/relationships/slide" Target="/ppt/slides/slide3.xml" Id="R673cf019ff024374" /><Relationship Type="http://schemas.openxmlformats.org/officeDocument/2006/relationships/slide" Target="/ppt/slides/slide4.xml" Id="Rb4615828a0314335" /><Relationship Type="http://schemas.openxmlformats.org/officeDocument/2006/relationships/slide" Target="/ppt/slides/slide5.xml" Id="Rb7f26534aafd4808" /><Relationship Type="http://schemas.openxmlformats.org/officeDocument/2006/relationships/slide" Target="/ppt/slides/slide6.xml" Id="R965c26ed26d44e0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ee40c2e1ab2489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e66e25ac184f08" /><Relationship Type="http://schemas.openxmlformats.org/officeDocument/2006/relationships/theme" Target="/ppt/slideMasters/theme/theme1.xml" Id="R316c60f49606449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7e66e25ac184f0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2e82981f954f1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579e7109a3458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a9f7bd9031464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6650d33a4742a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1da4e8d6e3494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6a23bb0da24bc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ANTALYA TYRKISK &amp; INDONESISK MAT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ANTALYA TYRKISK &amp; INDONESISK MAT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ANTALYA TYRKISK &amp; INDONESISK MAT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ANTALYA TYRKISK &amp; INDONESISK MAT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ANTALYA TYRKISK &amp; INDONESISK MAT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ANTALYA TYRKISK &amp; INDONESISK MAT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987 660 708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ANTALYA TYRKISK &amp; INDONESISK MAT AS</a:t>
            </a:r>
          </a:p>
        </p:txBody>
      </p:sp>
    </p:spTree>
  </p:cSld>
  <p:clrMapOvr>
    <a:masterClrMapping xmlns:a="http://schemas.openxmlformats.org/drawingml/2006/main"/>
  </p:clrMapOvr>
</p:sld>
</file>