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5ad85be5f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59cfc6acb49b4"/>
  </p:sldMasterIdLst>
  <p:sldIdLst>
    <p:sldId xmlns:r="http://schemas.openxmlformats.org/officeDocument/2006/relationships" id="256" r:id="R2beff62453764856"/>
    <p:sldId xmlns:r="http://schemas.openxmlformats.org/officeDocument/2006/relationships" id="257" r:id="Rba7be671a0b6499f"/>
    <p:sldId xmlns:r="http://schemas.openxmlformats.org/officeDocument/2006/relationships" id="258" r:id="Rbac9b0f196c84248"/>
    <p:sldId xmlns:r="http://schemas.openxmlformats.org/officeDocument/2006/relationships" id="259" r:id="Rd2f27cdaac244649"/>
    <p:sldId xmlns:r="http://schemas.openxmlformats.org/officeDocument/2006/relationships" id="260" r:id="R3c2f1bc0a1954f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59cfc6acb49b4" /><Relationship Type="http://schemas.openxmlformats.org/officeDocument/2006/relationships/slide" Target="/ppt/slides/slide1.xml" Id="R2beff62453764856" /><Relationship Type="http://schemas.openxmlformats.org/officeDocument/2006/relationships/slide" Target="/ppt/slides/slide2.xml" Id="Rba7be671a0b6499f" /><Relationship Type="http://schemas.openxmlformats.org/officeDocument/2006/relationships/slide" Target="/ppt/slides/slide3.xml" Id="Rbac9b0f196c84248" /><Relationship Type="http://schemas.openxmlformats.org/officeDocument/2006/relationships/slide" Target="/ppt/slides/slide4.xml" Id="Rd2f27cdaac244649" /><Relationship Type="http://schemas.openxmlformats.org/officeDocument/2006/relationships/slide" Target="/ppt/slides/slide5.xml" Id="R3c2f1bc0a1954f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4a0a7f964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24df27b04c20" /><Relationship Type="http://schemas.openxmlformats.org/officeDocument/2006/relationships/theme" Target="/ppt/slideMasters/theme/theme1.xml" Id="R5b1595cfea8a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ab24df27b04c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32f5e062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4ff769277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2c771b12e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4b612a113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e0408ff3546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